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328" r:id="rId2"/>
    <p:sldId id="532" r:id="rId3"/>
    <p:sldId id="338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78" r:id="rId39"/>
    <p:sldId id="533" r:id="rId40"/>
    <p:sldId id="480" r:id="rId41"/>
    <p:sldId id="537" r:id="rId42"/>
    <p:sldId id="482" r:id="rId43"/>
    <p:sldId id="483" r:id="rId44"/>
    <p:sldId id="484" r:id="rId45"/>
    <p:sldId id="485" r:id="rId46"/>
    <p:sldId id="486" r:id="rId47"/>
    <p:sldId id="535" r:id="rId48"/>
    <p:sldId id="487" r:id="rId49"/>
    <p:sldId id="488" r:id="rId50"/>
    <p:sldId id="490" r:id="rId51"/>
    <p:sldId id="495" r:id="rId52"/>
    <p:sldId id="498" r:id="rId53"/>
    <p:sldId id="497" r:id="rId54"/>
    <p:sldId id="499" r:id="rId55"/>
    <p:sldId id="534" r:id="rId56"/>
    <p:sldId id="491" r:id="rId57"/>
    <p:sldId id="493" r:id="rId58"/>
    <p:sldId id="489" r:id="rId59"/>
    <p:sldId id="494" r:id="rId60"/>
    <p:sldId id="492" r:id="rId61"/>
    <p:sldId id="496" r:id="rId62"/>
    <p:sldId id="500" r:id="rId63"/>
    <p:sldId id="501" r:id="rId64"/>
    <p:sldId id="502" r:id="rId65"/>
    <p:sldId id="503" r:id="rId66"/>
    <p:sldId id="504" r:id="rId67"/>
    <p:sldId id="505" r:id="rId68"/>
    <p:sldId id="506" r:id="rId69"/>
    <p:sldId id="507" r:id="rId70"/>
    <p:sldId id="508" r:id="rId71"/>
    <p:sldId id="509" r:id="rId72"/>
    <p:sldId id="510" r:id="rId73"/>
    <p:sldId id="511" r:id="rId74"/>
    <p:sldId id="512" r:id="rId75"/>
    <p:sldId id="513" r:id="rId76"/>
    <p:sldId id="514" r:id="rId77"/>
    <p:sldId id="515" r:id="rId78"/>
    <p:sldId id="516" r:id="rId79"/>
    <p:sldId id="517" r:id="rId80"/>
    <p:sldId id="518" r:id="rId81"/>
    <p:sldId id="519" r:id="rId82"/>
    <p:sldId id="520" r:id="rId83"/>
    <p:sldId id="521" r:id="rId84"/>
    <p:sldId id="523" r:id="rId85"/>
    <p:sldId id="531" r:id="rId86"/>
    <p:sldId id="524" r:id="rId87"/>
    <p:sldId id="530" r:id="rId88"/>
    <p:sldId id="525" r:id="rId89"/>
    <p:sldId id="526" r:id="rId90"/>
    <p:sldId id="527" r:id="rId91"/>
    <p:sldId id="529" r:id="rId92"/>
    <p:sldId id="528" r:id="rId9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9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Secretario(a) de Desarrollo </a:t>
          </a:r>
          <a:r>
            <a:rPr lang="es-ES" sz="1200" b="0" dirty="0" smtClean="0"/>
            <a:t>Social</a:t>
          </a:r>
          <a:endParaRPr lang="es-ES" sz="1200" b="0" dirty="0" smtClean="0"/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Director(a) Administrativo(a</a:t>
          </a:r>
          <a:r>
            <a:rPr lang="es-ES" sz="1200" b="0" dirty="0" smtClean="0"/>
            <a:t>)</a:t>
          </a:r>
          <a:endParaRPr lang="es-ES" sz="1200" b="0" dirty="0" smtClean="0"/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7392BBD7-C241-46D5-ACF6-92958883C99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Director(a) de Atención y Vinculación </a:t>
          </a:r>
          <a:r>
            <a:rPr lang="es-ES" sz="1200" b="0" dirty="0" smtClean="0"/>
            <a:t>Ciudadana</a:t>
          </a:r>
          <a:endParaRPr lang="es-ES" sz="1200" dirty="0" smtClean="0"/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EC19E79E-9DEA-4F8D-9C18-D15721ABD43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Director(a) de Salud </a:t>
          </a:r>
          <a:r>
            <a:rPr lang="es-ES" sz="1200" b="0" dirty="0" smtClean="0"/>
            <a:t>Pública</a:t>
          </a:r>
          <a:endParaRPr lang="es-ES" sz="1200" b="0" dirty="0" smtClean="0"/>
        </a:p>
      </dgm:t>
    </dgm:pt>
    <dgm:pt modelId="{654AED12-8C68-42E8-A294-AB8AD91F86DD}" type="parTrans" cxnId="{6E844F59-FF4A-40EC-9A2E-E7E42543C3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18F60914-ABCA-4B43-BAE0-E188B88D82F6}" type="sibTrans" cxnId="{6E844F59-FF4A-40EC-9A2E-E7E42543C3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5BFCD924-6A7D-44FA-BF08-A929CB88863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Director(a) Parques </a:t>
          </a:r>
          <a:r>
            <a:rPr lang="es-ES" sz="1200" b="0" dirty="0" smtClean="0"/>
            <a:t>Públicos</a:t>
          </a:r>
          <a:endParaRPr lang="es-ES" sz="1200" b="0" dirty="0" smtClean="0"/>
        </a:p>
      </dgm:t>
    </dgm:pt>
    <dgm:pt modelId="{BDA60534-036C-481B-B0F1-48A07ED61470}" type="parTrans" cxnId="{8802D8D0-3D3D-46CC-B575-E217BE5AC8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F1268FC7-485A-4A5C-9C68-8ED604ED2F73}" type="sibTrans" cxnId="{8802D8D0-3D3D-46CC-B575-E217BE5AC8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26C39357-64C1-4080-9099-FE87520F303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Director(a) de </a:t>
          </a:r>
          <a:r>
            <a:rPr lang="es-ES" sz="1200" b="0" dirty="0" smtClean="0"/>
            <a:t>Educación</a:t>
          </a:r>
          <a:endParaRPr lang="es-ES" sz="1200" b="0" dirty="0" smtClean="0"/>
        </a:p>
      </dgm:t>
    </dgm:pt>
    <dgm:pt modelId="{8FBBF980-DA07-4FA9-A760-746FE8814DA3}" type="parTrans" cxnId="{C7A643ED-1ABD-45A8-8497-D52C2E21F3C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0428AA77-9418-4EEC-8EE2-D8AF683A251E}" type="sibTrans" cxnId="{C7A643ED-1ABD-45A8-8497-D52C2E21F3C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481D89F2-D5B0-4E8E-A9FA-AADD6853363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Desarrollo </a:t>
          </a: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244009-69D4-4DDA-A429-FD7BF46CB645}" type="parTrans" cxnId="{C72BA065-B05C-48AF-964A-32C23C3D9DE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94D28737-08F7-43C3-8C10-795C319CF6AE}" type="sibTrans" cxnId="{C72BA065-B05C-48AF-964A-32C23C3D9DE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7C469E8A-4719-4080-BEC1-67322327219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Director(a) de Cultura Física y </a:t>
          </a:r>
          <a:r>
            <a:rPr lang="es-ES" sz="1200" b="0" dirty="0" smtClean="0"/>
            <a:t>Deporte</a:t>
          </a:r>
          <a:endParaRPr lang="es-ES" sz="1200" b="0" dirty="0" smtClean="0"/>
        </a:p>
      </dgm:t>
    </dgm:pt>
    <dgm:pt modelId="{50FE6D4A-52D8-4C71-9D62-4DCCA0C1CA3F}" type="parTrans" cxnId="{670C94B7-ABBD-41CF-8676-DBAD0128D5E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7A8B191C-DDBA-406B-B3BF-4091AAF97FFB}" type="sibTrans" cxnId="{670C94B7-ABBD-41CF-8676-DBAD0128D5E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05935646-F01C-43FC-9C4C-06EFE90DCA8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Director(a) de Cultura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 </a:t>
          </a:r>
          <a:endParaRPr lang="es-ES" sz="1200" b="0" dirty="0" smtClean="0"/>
        </a:p>
      </dgm:t>
    </dgm:pt>
    <dgm:pt modelId="{59CE22D4-F351-4297-B668-42CE97C5F5FA}" type="parTrans" cxnId="{FF996E52-5DF2-4DD2-B7F2-3C8B75A152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8444EB05-74D8-40DA-9855-625D5FD61BAF}" type="sibTrans" cxnId="{FF996E52-5DF2-4DD2-B7F2-3C8B75A152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hang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71422" custScaleY="117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63D75B85-CE84-4289-8B56-CA68D575BA4D}" type="pres">
      <dgm:prSet presAssocID="{D0597D5E-6BC0-4520-94C8-5B819E397AC9}" presName="Name48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init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8" custScaleX="162072" custScaleY="95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8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A2B71CDB-5EAD-4F75-BE68-2584F209BB03}" type="pres">
      <dgm:prSet presAssocID="{B2F3605E-0CE1-4869-934D-FEE9009B36FA}" presName="Name48" presStyleLbl="parChTrans1D2" presStyleIdx="1" presStyleCnt="8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 val="init"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8" custScaleX="162072" custScaleY="95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8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BE867836-2007-4854-998F-06666F933AC9}" type="pres">
      <dgm:prSet presAssocID="{654AED12-8C68-42E8-A294-AB8AD91F86DD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8D7B5DF-022F-4EEA-9CDB-B1B3500537E2}" type="pres">
      <dgm:prSet presAssocID="{EC19E79E-9DEA-4F8D-9C18-D15721ABD432}" presName="hierRoot2" presStyleCnt="0">
        <dgm:presLayoutVars>
          <dgm:hierBranch val="init"/>
        </dgm:presLayoutVars>
      </dgm:prSet>
      <dgm:spPr/>
    </dgm:pt>
    <dgm:pt modelId="{B4167A82-DB17-4900-A2C9-F23E276327FE}" type="pres">
      <dgm:prSet presAssocID="{EC19E79E-9DEA-4F8D-9C18-D15721ABD432}" presName="rootComposite" presStyleCnt="0"/>
      <dgm:spPr/>
    </dgm:pt>
    <dgm:pt modelId="{55794F0D-D1A3-4DED-B794-DAD4435C27C3}" type="pres">
      <dgm:prSet presAssocID="{EC19E79E-9DEA-4F8D-9C18-D15721ABD432}" presName="rootText" presStyleLbl="node2" presStyleIdx="2" presStyleCnt="8" custScaleX="162072" custScaleY="95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968D05-9F1C-4D65-A5A4-9E95AA1A375A}" type="pres">
      <dgm:prSet presAssocID="{EC19E79E-9DEA-4F8D-9C18-D15721ABD432}" presName="rootConnector" presStyleLbl="node2" presStyleIdx="2" presStyleCnt="8"/>
      <dgm:spPr/>
      <dgm:t>
        <a:bodyPr/>
        <a:lstStyle/>
        <a:p>
          <a:endParaRPr lang="es-ES"/>
        </a:p>
      </dgm:t>
    </dgm:pt>
    <dgm:pt modelId="{C2804989-2962-4593-80B2-E5B0D4301169}" type="pres">
      <dgm:prSet presAssocID="{EC19E79E-9DEA-4F8D-9C18-D15721ABD432}" presName="hierChild4" presStyleCnt="0"/>
      <dgm:spPr/>
    </dgm:pt>
    <dgm:pt modelId="{4840697D-3B3D-47D4-A34D-A19CB7A27D0B}" type="pres">
      <dgm:prSet presAssocID="{EC19E79E-9DEA-4F8D-9C18-D15721ABD432}" presName="hierChild5" presStyleCnt="0"/>
      <dgm:spPr/>
    </dgm:pt>
    <dgm:pt modelId="{46295AB5-C2C3-40E9-93CB-C640D661A3B2}" type="pres">
      <dgm:prSet presAssocID="{BDA60534-036C-481B-B0F1-48A07ED61470}" presName="Name48" presStyleLbl="parChTrans1D2" presStyleIdx="3" presStyleCnt="8"/>
      <dgm:spPr/>
      <dgm:t>
        <a:bodyPr/>
        <a:lstStyle/>
        <a:p>
          <a:endParaRPr lang="es-ES"/>
        </a:p>
      </dgm:t>
    </dgm:pt>
    <dgm:pt modelId="{DDD020ED-9432-4813-8823-FDB92DD63752}" type="pres">
      <dgm:prSet presAssocID="{5BFCD924-6A7D-44FA-BF08-A929CB88863E}" presName="hierRoot2" presStyleCnt="0">
        <dgm:presLayoutVars>
          <dgm:hierBranch val="init"/>
        </dgm:presLayoutVars>
      </dgm:prSet>
      <dgm:spPr/>
    </dgm:pt>
    <dgm:pt modelId="{21CCE219-62B1-4DC6-B1DE-8DDB9EDE091B}" type="pres">
      <dgm:prSet presAssocID="{5BFCD924-6A7D-44FA-BF08-A929CB88863E}" presName="rootComposite" presStyleCnt="0"/>
      <dgm:spPr/>
    </dgm:pt>
    <dgm:pt modelId="{DBD59408-AFE4-4675-8FA6-1D54DA4BB69D}" type="pres">
      <dgm:prSet presAssocID="{5BFCD924-6A7D-44FA-BF08-A929CB88863E}" presName="rootText" presStyleLbl="node2" presStyleIdx="3" presStyleCnt="8" custScaleX="162072" custScaleY="95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B8F970-7954-4618-9409-0C2E92D1EC3B}" type="pres">
      <dgm:prSet presAssocID="{5BFCD924-6A7D-44FA-BF08-A929CB88863E}" presName="rootConnector" presStyleLbl="node2" presStyleIdx="3" presStyleCnt="8"/>
      <dgm:spPr/>
      <dgm:t>
        <a:bodyPr/>
        <a:lstStyle/>
        <a:p>
          <a:endParaRPr lang="es-ES"/>
        </a:p>
      </dgm:t>
    </dgm:pt>
    <dgm:pt modelId="{A47F0028-DC08-4A57-9397-35D8E32918F2}" type="pres">
      <dgm:prSet presAssocID="{5BFCD924-6A7D-44FA-BF08-A929CB88863E}" presName="hierChild4" presStyleCnt="0"/>
      <dgm:spPr/>
    </dgm:pt>
    <dgm:pt modelId="{D4AF0E32-C35D-45BB-BEA3-D59036608E82}" type="pres">
      <dgm:prSet presAssocID="{5BFCD924-6A7D-44FA-BF08-A929CB88863E}" presName="hierChild5" presStyleCnt="0"/>
      <dgm:spPr/>
    </dgm:pt>
    <dgm:pt modelId="{8A5E8E41-9B90-4CAC-9276-4CD75B34F51E}" type="pres">
      <dgm:prSet presAssocID="{8FBBF980-DA07-4FA9-A760-746FE8814DA3}" presName="Name48" presStyleLbl="parChTrans1D2" presStyleIdx="4" presStyleCnt="8"/>
      <dgm:spPr/>
      <dgm:t>
        <a:bodyPr/>
        <a:lstStyle/>
        <a:p>
          <a:endParaRPr lang="es-ES"/>
        </a:p>
      </dgm:t>
    </dgm:pt>
    <dgm:pt modelId="{3EF2D1F7-7388-4A3D-B4D8-2C23DD2271EB}" type="pres">
      <dgm:prSet presAssocID="{26C39357-64C1-4080-9099-FE87520F303D}" presName="hierRoot2" presStyleCnt="0">
        <dgm:presLayoutVars>
          <dgm:hierBranch val="init"/>
        </dgm:presLayoutVars>
      </dgm:prSet>
      <dgm:spPr/>
    </dgm:pt>
    <dgm:pt modelId="{467D9CD9-F71A-4FAE-85FF-3F01FE415930}" type="pres">
      <dgm:prSet presAssocID="{26C39357-64C1-4080-9099-FE87520F303D}" presName="rootComposite" presStyleCnt="0"/>
      <dgm:spPr/>
    </dgm:pt>
    <dgm:pt modelId="{CC41105D-6FE0-4DA7-8239-5DC16ADFA865}" type="pres">
      <dgm:prSet presAssocID="{26C39357-64C1-4080-9099-FE87520F303D}" presName="rootText" presStyleLbl="node2" presStyleIdx="4" presStyleCnt="8" custScaleX="162072" custScaleY="95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77FAB-B111-4272-ADC5-7C04446209BF}" type="pres">
      <dgm:prSet presAssocID="{26C39357-64C1-4080-9099-FE87520F303D}" presName="rootConnector" presStyleLbl="node2" presStyleIdx="4" presStyleCnt="8"/>
      <dgm:spPr/>
      <dgm:t>
        <a:bodyPr/>
        <a:lstStyle/>
        <a:p>
          <a:endParaRPr lang="es-ES"/>
        </a:p>
      </dgm:t>
    </dgm:pt>
    <dgm:pt modelId="{AC94AF8C-C150-436D-8EF2-DD6F3BA08C6E}" type="pres">
      <dgm:prSet presAssocID="{26C39357-64C1-4080-9099-FE87520F303D}" presName="hierChild4" presStyleCnt="0"/>
      <dgm:spPr/>
    </dgm:pt>
    <dgm:pt modelId="{DF0AE7FB-10D3-428E-BDC1-5BEF77B18F1E}" type="pres">
      <dgm:prSet presAssocID="{26C39357-64C1-4080-9099-FE87520F303D}" presName="hierChild5" presStyleCnt="0"/>
      <dgm:spPr/>
    </dgm:pt>
    <dgm:pt modelId="{67B953A5-2FCB-402E-A433-F42F796BE6D5}" type="pres">
      <dgm:prSet presAssocID="{25244009-69D4-4DDA-A429-FD7BF46CB645}" presName="Name48" presStyleLbl="parChTrans1D2" presStyleIdx="5" presStyleCnt="8"/>
      <dgm:spPr/>
      <dgm:t>
        <a:bodyPr/>
        <a:lstStyle/>
        <a:p>
          <a:endParaRPr lang="es-ES"/>
        </a:p>
      </dgm:t>
    </dgm:pt>
    <dgm:pt modelId="{CE2284DA-2ED6-430D-93A1-7D14BFAB84F3}" type="pres">
      <dgm:prSet presAssocID="{481D89F2-D5B0-4E8E-A9FA-AADD6853363B}" presName="hierRoot2" presStyleCnt="0">
        <dgm:presLayoutVars>
          <dgm:hierBranch val="init"/>
        </dgm:presLayoutVars>
      </dgm:prSet>
      <dgm:spPr/>
    </dgm:pt>
    <dgm:pt modelId="{E3DA8927-0346-402E-9575-ACE268F255FB}" type="pres">
      <dgm:prSet presAssocID="{481D89F2-D5B0-4E8E-A9FA-AADD6853363B}" presName="rootComposite" presStyleCnt="0"/>
      <dgm:spPr/>
    </dgm:pt>
    <dgm:pt modelId="{53A21BE3-C880-49A2-B2CB-D0EE074978B2}" type="pres">
      <dgm:prSet presAssocID="{481D89F2-D5B0-4E8E-A9FA-AADD6853363B}" presName="rootText" presStyleLbl="node2" presStyleIdx="5" presStyleCnt="8" custScaleX="162072" custScaleY="95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472E6-C63B-4AAD-9A9B-5ADD55FC5CF4}" type="pres">
      <dgm:prSet presAssocID="{481D89F2-D5B0-4E8E-A9FA-AADD6853363B}" presName="rootConnector" presStyleLbl="node2" presStyleIdx="5" presStyleCnt="8"/>
      <dgm:spPr/>
      <dgm:t>
        <a:bodyPr/>
        <a:lstStyle/>
        <a:p>
          <a:endParaRPr lang="es-ES"/>
        </a:p>
      </dgm:t>
    </dgm:pt>
    <dgm:pt modelId="{0306FEB2-CCEF-483D-9A8C-84816D0B5A81}" type="pres">
      <dgm:prSet presAssocID="{481D89F2-D5B0-4E8E-A9FA-AADD6853363B}" presName="hierChild4" presStyleCnt="0"/>
      <dgm:spPr/>
    </dgm:pt>
    <dgm:pt modelId="{C177742B-FFEB-443F-A5C5-EF688316D6A4}" type="pres">
      <dgm:prSet presAssocID="{481D89F2-D5B0-4E8E-A9FA-AADD6853363B}" presName="hierChild5" presStyleCnt="0"/>
      <dgm:spPr/>
    </dgm:pt>
    <dgm:pt modelId="{57121C54-96C2-4139-84B5-52F5692FCD0B}" type="pres">
      <dgm:prSet presAssocID="{50FE6D4A-52D8-4C71-9D62-4DCCA0C1CA3F}" presName="Name48" presStyleLbl="parChTrans1D2" presStyleIdx="6" presStyleCnt="8"/>
      <dgm:spPr/>
      <dgm:t>
        <a:bodyPr/>
        <a:lstStyle/>
        <a:p>
          <a:endParaRPr lang="es-ES"/>
        </a:p>
      </dgm:t>
    </dgm:pt>
    <dgm:pt modelId="{2DDF5BCB-82EA-4C2C-9800-0F8FCF84246C}" type="pres">
      <dgm:prSet presAssocID="{7C469E8A-4719-4080-BEC1-673223272192}" presName="hierRoot2" presStyleCnt="0">
        <dgm:presLayoutVars>
          <dgm:hierBranch val="init"/>
        </dgm:presLayoutVars>
      </dgm:prSet>
      <dgm:spPr/>
    </dgm:pt>
    <dgm:pt modelId="{5B5826A6-79E7-4361-9FD5-BB9ECE881BA2}" type="pres">
      <dgm:prSet presAssocID="{7C469E8A-4719-4080-BEC1-673223272192}" presName="rootComposite" presStyleCnt="0"/>
      <dgm:spPr/>
    </dgm:pt>
    <dgm:pt modelId="{494A3910-6048-4242-9CC9-61CB7A6D0F13}" type="pres">
      <dgm:prSet presAssocID="{7C469E8A-4719-4080-BEC1-673223272192}" presName="rootText" presStyleLbl="node2" presStyleIdx="6" presStyleCnt="8" custScaleX="162072" custScaleY="95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D5FF53-FD68-45B5-9AE7-45194F979FDA}" type="pres">
      <dgm:prSet presAssocID="{7C469E8A-4719-4080-BEC1-673223272192}" presName="rootConnector" presStyleLbl="node2" presStyleIdx="6" presStyleCnt="8"/>
      <dgm:spPr/>
      <dgm:t>
        <a:bodyPr/>
        <a:lstStyle/>
        <a:p>
          <a:endParaRPr lang="es-ES"/>
        </a:p>
      </dgm:t>
    </dgm:pt>
    <dgm:pt modelId="{676A7742-AE0D-4CAC-954A-EA82E8E7938C}" type="pres">
      <dgm:prSet presAssocID="{7C469E8A-4719-4080-BEC1-673223272192}" presName="hierChild4" presStyleCnt="0"/>
      <dgm:spPr/>
    </dgm:pt>
    <dgm:pt modelId="{0F9B7EAB-55EA-4551-8171-3CB454BEBD2C}" type="pres">
      <dgm:prSet presAssocID="{7C469E8A-4719-4080-BEC1-673223272192}" presName="hierChild5" presStyleCnt="0"/>
      <dgm:spPr/>
    </dgm:pt>
    <dgm:pt modelId="{7BF4F75C-D658-4143-924F-6B5B45E7AF9C}" type="pres">
      <dgm:prSet presAssocID="{59CE22D4-F351-4297-B668-42CE97C5F5FA}" presName="Name48" presStyleLbl="parChTrans1D2" presStyleIdx="7" presStyleCnt="8"/>
      <dgm:spPr/>
      <dgm:t>
        <a:bodyPr/>
        <a:lstStyle/>
        <a:p>
          <a:endParaRPr lang="es-ES"/>
        </a:p>
      </dgm:t>
    </dgm:pt>
    <dgm:pt modelId="{6B681432-C95E-4C7D-A7D2-83E75BF4D157}" type="pres">
      <dgm:prSet presAssocID="{05935646-F01C-43FC-9C4C-06EFE90DCA8B}" presName="hierRoot2" presStyleCnt="0">
        <dgm:presLayoutVars>
          <dgm:hierBranch val="init"/>
        </dgm:presLayoutVars>
      </dgm:prSet>
      <dgm:spPr/>
    </dgm:pt>
    <dgm:pt modelId="{21D22699-813A-4B42-B931-342095D15717}" type="pres">
      <dgm:prSet presAssocID="{05935646-F01C-43FC-9C4C-06EFE90DCA8B}" presName="rootComposite" presStyleCnt="0"/>
      <dgm:spPr/>
    </dgm:pt>
    <dgm:pt modelId="{AC5A90D4-CE6D-4DC4-83E3-CCE79237B348}" type="pres">
      <dgm:prSet presAssocID="{05935646-F01C-43FC-9C4C-06EFE90DCA8B}" presName="rootText" presStyleLbl="node2" presStyleIdx="7" presStyleCnt="8" custScaleX="162072" custScaleY="95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42163-B167-429E-8EE5-4272A7221A9E}" type="pres">
      <dgm:prSet presAssocID="{05935646-F01C-43FC-9C4C-06EFE90DCA8B}" presName="rootConnector" presStyleLbl="node2" presStyleIdx="7" presStyleCnt="8"/>
      <dgm:spPr/>
      <dgm:t>
        <a:bodyPr/>
        <a:lstStyle/>
        <a:p>
          <a:endParaRPr lang="es-ES"/>
        </a:p>
      </dgm:t>
    </dgm:pt>
    <dgm:pt modelId="{BBC266C1-BCBC-4302-B7DF-C2AF354701BA}" type="pres">
      <dgm:prSet presAssocID="{05935646-F01C-43FC-9C4C-06EFE90DCA8B}" presName="hierChild4" presStyleCnt="0"/>
      <dgm:spPr/>
    </dgm:pt>
    <dgm:pt modelId="{D2ACBA9D-D610-49F0-8E38-9260635A3DC6}" type="pres">
      <dgm:prSet presAssocID="{05935646-F01C-43FC-9C4C-06EFE90DCA8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C7A643ED-1ABD-45A8-8497-D52C2E21F3CD}" srcId="{FC1BE685-0EFF-4131-BF2F-336945B2318F}" destId="{26C39357-64C1-4080-9099-FE87520F303D}" srcOrd="4" destOrd="0" parTransId="{8FBBF980-DA07-4FA9-A760-746FE8814DA3}" sibTransId="{0428AA77-9418-4EEC-8EE2-D8AF683A251E}"/>
    <dgm:cxn modelId="{6BF1665E-47A9-4CFF-8BB2-30AFB96C9771}" type="presOf" srcId="{5BFCD924-6A7D-44FA-BF08-A929CB88863E}" destId="{1EB8F970-7954-4618-9409-0C2E92D1EC3B}" srcOrd="1" destOrd="0" presId="urn:microsoft.com/office/officeart/2005/8/layout/orgChart1"/>
    <dgm:cxn modelId="{B9F81440-BB0D-497B-8D44-B982CF08C2BB}" type="presOf" srcId="{05935646-F01C-43FC-9C4C-06EFE90DCA8B}" destId="{AC5A90D4-CE6D-4DC4-83E3-CCE79237B348}" srcOrd="0" destOrd="0" presId="urn:microsoft.com/office/officeart/2005/8/layout/orgChart1"/>
    <dgm:cxn modelId="{D4257AD9-746F-43B1-8D20-CF3E746F4E6E}" type="presOf" srcId="{25244009-69D4-4DDA-A429-FD7BF46CB645}" destId="{67B953A5-2FCB-402E-A433-F42F796BE6D5}" srcOrd="0" destOrd="0" presId="urn:microsoft.com/office/officeart/2005/8/layout/orgChart1"/>
    <dgm:cxn modelId="{B7D8D9B7-3256-405C-B064-68825E65F21B}" srcId="{FC1BE685-0EFF-4131-BF2F-336945B2318F}" destId="{7392BBD7-C241-46D5-ACF6-92958883C99C}" srcOrd="1" destOrd="0" parTransId="{B2F3605E-0CE1-4869-934D-FEE9009B36FA}" sibTransId="{F3324918-254B-41B3-BFF9-1126238735A7}"/>
    <dgm:cxn modelId="{85492749-8634-4723-99E3-C77F6524D6C9}" type="presOf" srcId="{7C469E8A-4719-4080-BEC1-673223272192}" destId="{494A3910-6048-4242-9CC9-61CB7A6D0F13}" srcOrd="0" destOrd="0" presId="urn:microsoft.com/office/officeart/2005/8/layout/orgChart1"/>
    <dgm:cxn modelId="{FF996E52-5DF2-4DD2-B7F2-3C8B75A15222}" srcId="{FC1BE685-0EFF-4131-BF2F-336945B2318F}" destId="{05935646-F01C-43FC-9C4C-06EFE90DCA8B}" srcOrd="7" destOrd="0" parTransId="{59CE22D4-F351-4297-B668-42CE97C5F5FA}" sibTransId="{8444EB05-74D8-40DA-9855-625D5FD61BAF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6E844F59-FF4A-40EC-9A2E-E7E42543C381}" srcId="{FC1BE685-0EFF-4131-BF2F-336945B2318F}" destId="{EC19E79E-9DEA-4F8D-9C18-D15721ABD432}" srcOrd="2" destOrd="0" parTransId="{654AED12-8C68-42E8-A294-AB8AD91F86DD}" sibTransId="{18F60914-ABCA-4B43-BAE0-E188B88D82F6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B86F2942-BD4B-4D0E-8514-2567A20CFAD9}" type="presOf" srcId="{B2F3605E-0CE1-4869-934D-FEE9009B36FA}" destId="{A2B71CDB-5EAD-4F75-BE68-2584F209BB03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B9AAE5C1-2C89-43B6-8F10-18125DC1A1D2}" type="presOf" srcId="{7C469E8A-4719-4080-BEC1-673223272192}" destId="{EFD5FF53-FD68-45B5-9AE7-45194F979FDA}" srcOrd="1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A49B59B8-1FA3-43B7-976B-194DEA624CBA}" type="presOf" srcId="{50FE6D4A-52D8-4C71-9D62-4DCCA0C1CA3F}" destId="{57121C54-96C2-4139-84B5-52F5692FCD0B}" srcOrd="0" destOrd="0" presId="urn:microsoft.com/office/officeart/2005/8/layout/orgChart1"/>
    <dgm:cxn modelId="{53FB9BA0-59E0-48C7-8DA3-295EB5842080}" type="presOf" srcId="{D0597D5E-6BC0-4520-94C8-5B819E397AC9}" destId="{63D75B85-CE84-4289-8B56-CA68D575BA4D}" srcOrd="0" destOrd="0" presId="urn:microsoft.com/office/officeart/2005/8/layout/orgChart1"/>
    <dgm:cxn modelId="{5E2B0565-4A02-4EE9-A90B-4B5323893147}" type="presOf" srcId="{26C39357-64C1-4080-9099-FE87520F303D}" destId="{62377FAB-B111-4272-ADC5-7C04446209BF}" srcOrd="1" destOrd="0" presId="urn:microsoft.com/office/officeart/2005/8/layout/orgChart1"/>
    <dgm:cxn modelId="{C72BA065-B05C-48AF-964A-32C23C3D9DEF}" srcId="{FC1BE685-0EFF-4131-BF2F-336945B2318F}" destId="{481D89F2-D5B0-4E8E-A9FA-AADD6853363B}" srcOrd="5" destOrd="0" parTransId="{25244009-69D4-4DDA-A429-FD7BF46CB645}" sibTransId="{94D28737-08F7-43C3-8C10-795C319CF6AE}"/>
    <dgm:cxn modelId="{AB2F513E-BB28-467B-AD6D-2789C594237C}" type="presOf" srcId="{EC19E79E-9DEA-4F8D-9C18-D15721ABD432}" destId="{55794F0D-D1A3-4DED-B794-DAD4435C27C3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802D8D0-3D3D-46CC-B575-E217BE5AC82C}" srcId="{FC1BE685-0EFF-4131-BF2F-336945B2318F}" destId="{5BFCD924-6A7D-44FA-BF08-A929CB88863E}" srcOrd="3" destOrd="0" parTransId="{BDA60534-036C-481B-B0F1-48A07ED61470}" sibTransId="{F1268FC7-485A-4A5C-9C68-8ED604ED2F73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29BE8D0F-43D9-440C-BC64-D31298DEE1E2}" type="presOf" srcId="{26C39357-64C1-4080-9099-FE87520F303D}" destId="{CC41105D-6FE0-4DA7-8239-5DC16ADFA865}" srcOrd="0" destOrd="0" presId="urn:microsoft.com/office/officeart/2005/8/layout/orgChart1"/>
    <dgm:cxn modelId="{6693EECA-FF9A-4F5A-BD42-BB6F8DBA1C57}" type="presOf" srcId="{8FBBF980-DA07-4FA9-A760-746FE8814DA3}" destId="{8A5E8E41-9B90-4CAC-9276-4CD75B34F51E}" srcOrd="0" destOrd="0" presId="urn:microsoft.com/office/officeart/2005/8/layout/orgChart1"/>
    <dgm:cxn modelId="{450ED77B-61AF-47DF-A6FE-64A8C7C69483}" type="presOf" srcId="{654AED12-8C68-42E8-A294-AB8AD91F86DD}" destId="{BE867836-2007-4854-998F-06666F933AC9}" srcOrd="0" destOrd="0" presId="urn:microsoft.com/office/officeart/2005/8/layout/orgChart1"/>
    <dgm:cxn modelId="{2063738D-DDDB-4078-BEDC-CA89282BAB9D}" type="presOf" srcId="{BDA60534-036C-481B-B0F1-48A07ED61470}" destId="{46295AB5-C2C3-40E9-93CB-C640D661A3B2}" srcOrd="0" destOrd="0" presId="urn:microsoft.com/office/officeart/2005/8/layout/orgChart1"/>
    <dgm:cxn modelId="{281568F9-4106-4138-970C-2D4AC770AB60}" type="presOf" srcId="{5BFCD924-6A7D-44FA-BF08-A929CB88863E}" destId="{DBD59408-AFE4-4675-8FA6-1D54DA4BB69D}" srcOrd="0" destOrd="0" presId="urn:microsoft.com/office/officeart/2005/8/layout/orgChart1"/>
    <dgm:cxn modelId="{FD41DE6F-4E3E-4F9A-B9EF-3A865446D860}" type="presOf" srcId="{05935646-F01C-43FC-9C4C-06EFE90DCA8B}" destId="{F3342163-B167-429E-8EE5-4272A7221A9E}" srcOrd="1" destOrd="0" presId="urn:microsoft.com/office/officeart/2005/8/layout/orgChart1"/>
    <dgm:cxn modelId="{8F568ADA-0B7B-4298-8B09-8FB1C657DB7F}" type="presOf" srcId="{EC19E79E-9DEA-4F8D-9C18-D15721ABD432}" destId="{28968D05-9F1C-4D65-A5A4-9E95AA1A375A}" srcOrd="1" destOrd="0" presId="urn:microsoft.com/office/officeart/2005/8/layout/orgChart1"/>
    <dgm:cxn modelId="{62C464DA-96DB-4D75-8B91-0F0C7DD7AAD0}" type="presOf" srcId="{481D89F2-D5B0-4E8E-A9FA-AADD6853363B}" destId="{5B9472E6-C63B-4AAD-9A9B-5ADD55FC5CF4}" srcOrd="1" destOrd="0" presId="urn:microsoft.com/office/officeart/2005/8/layout/orgChart1"/>
    <dgm:cxn modelId="{B4E19EA1-3AAB-4774-A7C8-65A226C1DF42}" type="presOf" srcId="{59CE22D4-F351-4297-B668-42CE97C5F5FA}" destId="{7BF4F75C-D658-4143-924F-6B5B45E7AF9C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8DCEEAD8-F875-4429-A032-CD22A7FC0569}" type="presOf" srcId="{481D89F2-D5B0-4E8E-A9FA-AADD6853363B}" destId="{53A21BE3-C880-49A2-B2CB-D0EE074978B2}" srcOrd="0" destOrd="0" presId="urn:microsoft.com/office/officeart/2005/8/layout/orgChart1"/>
    <dgm:cxn modelId="{670C94B7-ABBD-41CF-8676-DBAD0128D5EA}" srcId="{FC1BE685-0EFF-4131-BF2F-336945B2318F}" destId="{7C469E8A-4719-4080-BEC1-673223272192}" srcOrd="6" destOrd="0" parTransId="{50FE6D4A-52D8-4C71-9D62-4DCCA0C1CA3F}" sibTransId="{7A8B191C-DDBA-406B-B3BF-4091AAF97FFB}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61236A6-9BBB-4205-9BD9-36BD6E71D417}" type="presParOf" srcId="{685020D4-75FD-4FBF-997E-7DCBEB7B36FC}" destId="{63D75B85-CE84-4289-8B56-CA68D575BA4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BB79240A-C3A6-421E-A108-AD6DE72AA21F}" type="presParOf" srcId="{685020D4-75FD-4FBF-997E-7DCBEB7B36FC}" destId="{A2B71CDB-5EAD-4F75-BE68-2584F209BB03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335BC105-89A9-4CA2-8DB6-8097192E4F4B}" type="presParOf" srcId="{685020D4-75FD-4FBF-997E-7DCBEB7B36FC}" destId="{BE867836-2007-4854-998F-06666F933AC9}" srcOrd="4" destOrd="0" presId="urn:microsoft.com/office/officeart/2005/8/layout/orgChart1"/>
    <dgm:cxn modelId="{10BBE692-33B2-4CD2-A120-9E1A7B575891}" type="presParOf" srcId="{685020D4-75FD-4FBF-997E-7DCBEB7B36FC}" destId="{F8D7B5DF-022F-4EEA-9CDB-B1B3500537E2}" srcOrd="5" destOrd="0" presId="urn:microsoft.com/office/officeart/2005/8/layout/orgChart1"/>
    <dgm:cxn modelId="{9778563D-B378-4556-99CF-304957AF0A99}" type="presParOf" srcId="{F8D7B5DF-022F-4EEA-9CDB-B1B3500537E2}" destId="{B4167A82-DB17-4900-A2C9-F23E276327FE}" srcOrd="0" destOrd="0" presId="urn:microsoft.com/office/officeart/2005/8/layout/orgChart1"/>
    <dgm:cxn modelId="{D090B0A7-B012-4500-A7D9-FA5774EFAC16}" type="presParOf" srcId="{B4167A82-DB17-4900-A2C9-F23E276327FE}" destId="{55794F0D-D1A3-4DED-B794-DAD4435C27C3}" srcOrd="0" destOrd="0" presId="urn:microsoft.com/office/officeart/2005/8/layout/orgChart1"/>
    <dgm:cxn modelId="{9BF71D55-6F5B-4D4F-9FB0-DFF407B62D2F}" type="presParOf" srcId="{B4167A82-DB17-4900-A2C9-F23E276327FE}" destId="{28968D05-9F1C-4D65-A5A4-9E95AA1A375A}" srcOrd="1" destOrd="0" presId="urn:microsoft.com/office/officeart/2005/8/layout/orgChart1"/>
    <dgm:cxn modelId="{36F043FA-A3DC-4A84-A600-8F0888EBCCA9}" type="presParOf" srcId="{F8D7B5DF-022F-4EEA-9CDB-B1B3500537E2}" destId="{C2804989-2962-4593-80B2-E5B0D4301169}" srcOrd="1" destOrd="0" presId="urn:microsoft.com/office/officeart/2005/8/layout/orgChart1"/>
    <dgm:cxn modelId="{DDBC768C-E5C7-4CF8-B929-4DA628D3139E}" type="presParOf" srcId="{F8D7B5DF-022F-4EEA-9CDB-B1B3500537E2}" destId="{4840697D-3B3D-47D4-A34D-A19CB7A27D0B}" srcOrd="2" destOrd="0" presId="urn:microsoft.com/office/officeart/2005/8/layout/orgChart1"/>
    <dgm:cxn modelId="{7D346278-7B13-4F01-B1E3-ED468E240E4A}" type="presParOf" srcId="{685020D4-75FD-4FBF-997E-7DCBEB7B36FC}" destId="{46295AB5-C2C3-40E9-93CB-C640D661A3B2}" srcOrd="6" destOrd="0" presId="urn:microsoft.com/office/officeart/2005/8/layout/orgChart1"/>
    <dgm:cxn modelId="{A6D47830-FE32-4128-BCCF-FBDBB3B942EF}" type="presParOf" srcId="{685020D4-75FD-4FBF-997E-7DCBEB7B36FC}" destId="{DDD020ED-9432-4813-8823-FDB92DD63752}" srcOrd="7" destOrd="0" presId="urn:microsoft.com/office/officeart/2005/8/layout/orgChart1"/>
    <dgm:cxn modelId="{C3CB46CD-AFE8-4B47-BA62-A04027B0913C}" type="presParOf" srcId="{DDD020ED-9432-4813-8823-FDB92DD63752}" destId="{21CCE219-62B1-4DC6-B1DE-8DDB9EDE091B}" srcOrd="0" destOrd="0" presId="urn:microsoft.com/office/officeart/2005/8/layout/orgChart1"/>
    <dgm:cxn modelId="{4BC2F5A5-4C95-4C68-83EE-D6C7AF844454}" type="presParOf" srcId="{21CCE219-62B1-4DC6-B1DE-8DDB9EDE091B}" destId="{DBD59408-AFE4-4675-8FA6-1D54DA4BB69D}" srcOrd="0" destOrd="0" presId="urn:microsoft.com/office/officeart/2005/8/layout/orgChart1"/>
    <dgm:cxn modelId="{FD165DB7-28CA-4483-9348-9D605220A1A7}" type="presParOf" srcId="{21CCE219-62B1-4DC6-B1DE-8DDB9EDE091B}" destId="{1EB8F970-7954-4618-9409-0C2E92D1EC3B}" srcOrd="1" destOrd="0" presId="urn:microsoft.com/office/officeart/2005/8/layout/orgChart1"/>
    <dgm:cxn modelId="{0F0B8236-DF9E-403A-AF0C-CF57B7918658}" type="presParOf" srcId="{DDD020ED-9432-4813-8823-FDB92DD63752}" destId="{A47F0028-DC08-4A57-9397-35D8E32918F2}" srcOrd="1" destOrd="0" presId="urn:microsoft.com/office/officeart/2005/8/layout/orgChart1"/>
    <dgm:cxn modelId="{3EFAD0B7-D6AE-4622-929B-94414B4B8066}" type="presParOf" srcId="{DDD020ED-9432-4813-8823-FDB92DD63752}" destId="{D4AF0E32-C35D-45BB-BEA3-D59036608E82}" srcOrd="2" destOrd="0" presId="urn:microsoft.com/office/officeart/2005/8/layout/orgChart1"/>
    <dgm:cxn modelId="{C2A961D1-AEF6-449D-920B-E192BE01DB1B}" type="presParOf" srcId="{685020D4-75FD-4FBF-997E-7DCBEB7B36FC}" destId="{8A5E8E41-9B90-4CAC-9276-4CD75B34F51E}" srcOrd="8" destOrd="0" presId="urn:microsoft.com/office/officeart/2005/8/layout/orgChart1"/>
    <dgm:cxn modelId="{03F1A089-A70E-40C3-8021-3B3D1C17634F}" type="presParOf" srcId="{685020D4-75FD-4FBF-997E-7DCBEB7B36FC}" destId="{3EF2D1F7-7388-4A3D-B4D8-2C23DD2271EB}" srcOrd="9" destOrd="0" presId="urn:microsoft.com/office/officeart/2005/8/layout/orgChart1"/>
    <dgm:cxn modelId="{F82726A0-8FFA-4ED0-8AF6-F986D80E7594}" type="presParOf" srcId="{3EF2D1F7-7388-4A3D-B4D8-2C23DD2271EB}" destId="{467D9CD9-F71A-4FAE-85FF-3F01FE415930}" srcOrd="0" destOrd="0" presId="urn:microsoft.com/office/officeart/2005/8/layout/orgChart1"/>
    <dgm:cxn modelId="{86194557-10D0-4C37-AE04-A7A4F2C13F24}" type="presParOf" srcId="{467D9CD9-F71A-4FAE-85FF-3F01FE415930}" destId="{CC41105D-6FE0-4DA7-8239-5DC16ADFA865}" srcOrd="0" destOrd="0" presId="urn:microsoft.com/office/officeart/2005/8/layout/orgChart1"/>
    <dgm:cxn modelId="{BABF298A-D863-45A5-8587-770A467727E7}" type="presParOf" srcId="{467D9CD9-F71A-4FAE-85FF-3F01FE415930}" destId="{62377FAB-B111-4272-ADC5-7C04446209BF}" srcOrd="1" destOrd="0" presId="urn:microsoft.com/office/officeart/2005/8/layout/orgChart1"/>
    <dgm:cxn modelId="{1B75406D-8B52-47C4-B765-779CCA634DF2}" type="presParOf" srcId="{3EF2D1F7-7388-4A3D-B4D8-2C23DD2271EB}" destId="{AC94AF8C-C150-436D-8EF2-DD6F3BA08C6E}" srcOrd="1" destOrd="0" presId="urn:microsoft.com/office/officeart/2005/8/layout/orgChart1"/>
    <dgm:cxn modelId="{F3D90670-B5CE-46B6-A1A3-051B68AF2097}" type="presParOf" srcId="{3EF2D1F7-7388-4A3D-B4D8-2C23DD2271EB}" destId="{DF0AE7FB-10D3-428E-BDC1-5BEF77B18F1E}" srcOrd="2" destOrd="0" presId="urn:microsoft.com/office/officeart/2005/8/layout/orgChart1"/>
    <dgm:cxn modelId="{494B86F0-06AB-4D8F-A3E7-EE9D5130CF13}" type="presParOf" srcId="{685020D4-75FD-4FBF-997E-7DCBEB7B36FC}" destId="{67B953A5-2FCB-402E-A433-F42F796BE6D5}" srcOrd="10" destOrd="0" presId="urn:microsoft.com/office/officeart/2005/8/layout/orgChart1"/>
    <dgm:cxn modelId="{1BCA7F3A-A618-4C10-890A-A0C6F3289498}" type="presParOf" srcId="{685020D4-75FD-4FBF-997E-7DCBEB7B36FC}" destId="{CE2284DA-2ED6-430D-93A1-7D14BFAB84F3}" srcOrd="11" destOrd="0" presId="urn:microsoft.com/office/officeart/2005/8/layout/orgChart1"/>
    <dgm:cxn modelId="{7050321C-8957-4267-8C71-D97C90869876}" type="presParOf" srcId="{CE2284DA-2ED6-430D-93A1-7D14BFAB84F3}" destId="{E3DA8927-0346-402E-9575-ACE268F255FB}" srcOrd="0" destOrd="0" presId="urn:microsoft.com/office/officeart/2005/8/layout/orgChart1"/>
    <dgm:cxn modelId="{F39146F0-C839-42E5-9AD4-1AB6A05877B7}" type="presParOf" srcId="{E3DA8927-0346-402E-9575-ACE268F255FB}" destId="{53A21BE3-C880-49A2-B2CB-D0EE074978B2}" srcOrd="0" destOrd="0" presId="urn:microsoft.com/office/officeart/2005/8/layout/orgChart1"/>
    <dgm:cxn modelId="{2159E470-AE3F-4331-A637-72C06A1AB639}" type="presParOf" srcId="{E3DA8927-0346-402E-9575-ACE268F255FB}" destId="{5B9472E6-C63B-4AAD-9A9B-5ADD55FC5CF4}" srcOrd="1" destOrd="0" presId="urn:microsoft.com/office/officeart/2005/8/layout/orgChart1"/>
    <dgm:cxn modelId="{FC28F4B2-4B06-45D2-9049-A11C0484E3CC}" type="presParOf" srcId="{CE2284DA-2ED6-430D-93A1-7D14BFAB84F3}" destId="{0306FEB2-CCEF-483D-9A8C-84816D0B5A81}" srcOrd="1" destOrd="0" presId="urn:microsoft.com/office/officeart/2005/8/layout/orgChart1"/>
    <dgm:cxn modelId="{27EBBFD2-8D71-4FBA-BB3D-ACD0CC307864}" type="presParOf" srcId="{CE2284DA-2ED6-430D-93A1-7D14BFAB84F3}" destId="{C177742B-FFEB-443F-A5C5-EF688316D6A4}" srcOrd="2" destOrd="0" presId="urn:microsoft.com/office/officeart/2005/8/layout/orgChart1"/>
    <dgm:cxn modelId="{9EF3F0AD-4A5E-481B-8FD9-B1F2DDEA548E}" type="presParOf" srcId="{685020D4-75FD-4FBF-997E-7DCBEB7B36FC}" destId="{57121C54-96C2-4139-84B5-52F5692FCD0B}" srcOrd="12" destOrd="0" presId="urn:microsoft.com/office/officeart/2005/8/layout/orgChart1"/>
    <dgm:cxn modelId="{0139E7A7-63F1-42F7-A8C6-5EF53F2E79E1}" type="presParOf" srcId="{685020D4-75FD-4FBF-997E-7DCBEB7B36FC}" destId="{2DDF5BCB-82EA-4C2C-9800-0F8FCF84246C}" srcOrd="13" destOrd="0" presId="urn:microsoft.com/office/officeart/2005/8/layout/orgChart1"/>
    <dgm:cxn modelId="{3607D8FC-1890-4895-A1F5-26BE47478569}" type="presParOf" srcId="{2DDF5BCB-82EA-4C2C-9800-0F8FCF84246C}" destId="{5B5826A6-79E7-4361-9FD5-BB9ECE881BA2}" srcOrd="0" destOrd="0" presId="urn:microsoft.com/office/officeart/2005/8/layout/orgChart1"/>
    <dgm:cxn modelId="{F9F86C33-F55C-4EFD-A096-A5998BB88524}" type="presParOf" srcId="{5B5826A6-79E7-4361-9FD5-BB9ECE881BA2}" destId="{494A3910-6048-4242-9CC9-61CB7A6D0F13}" srcOrd="0" destOrd="0" presId="urn:microsoft.com/office/officeart/2005/8/layout/orgChart1"/>
    <dgm:cxn modelId="{B888C7C5-E8E0-4CCD-B527-4334CD01D92D}" type="presParOf" srcId="{5B5826A6-79E7-4361-9FD5-BB9ECE881BA2}" destId="{EFD5FF53-FD68-45B5-9AE7-45194F979FDA}" srcOrd="1" destOrd="0" presId="urn:microsoft.com/office/officeart/2005/8/layout/orgChart1"/>
    <dgm:cxn modelId="{28A84115-B148-4B54-8376-FCF745E0A3AF}" type="presParOf" srcId="{2DDF5BCB-82EA-4C2C-9800-0F8FCF84246C}" destId="{676A7742-AE0D-4CAC-954A-EA82E8E7938C}" srcOrd="1" destOrd="0" presId="urn:microsoft.com/office/officeart/2005/8/layout/orgChart1"/>
    <dgm:cxn modelId="{C870D1E8-1EAA-46B4-885D-6637E78461B9}" type="presParOf" srcId="{2DDF5BCB-82EA-4C2C-9800-0F8FCF84246C}" destId="{0F9B7EAB-55EA-4551-8171-3CB454BEBD2C}" srcOrd="2" destOrd="0" presId="urn:microsoft.com/office/officeart/2005/8/layout/orgChart1"/>
    <dgm:cxn modelId="{AA318341-1E48-4BC2-AC57-0D6AF49FDBE7}" type="presParOf" srcId="{685020D4-75FD-4FBF-997E-7DCBEB7B36FC}" destId="{7BF4F75C-D658-4143-924F-6B5B45E7AF9C}" srcOrd="14" destOrd="0" presId="urn:microsoft.com/office/officeart/2005/8/layout/orgChart1"/>
    <dgm:cxn modelId="{0919A979-1996-4FD0-95BD-5B6F31C178EC}" type="presParOf" srcId="{685020D4-75FD-4FBF-997E-7DCBEB7B36FC}" destId="{6B681432-C95E-4C7D-A7D2-83E75BF4D157}" srcOrd="15" destOrd="0" presId="urn:microsoft.com/office/officeart/2005/8/layout/orgChart1"/>
    <dgm:cxn modelId="{36338092-E175-4979-8FAD-29698616CA77}" type="presParOf" srcId="{6B681432-C95E-4C7D-A7D2-83E75BF4D157}" destId="{21D22699-813A-4B42-B931-342095D15717}" srcOrd="0" destOrd="0" presId="urn:microsoft.com/office/officeart/2005/8/layout/orgChart1"/>
    <dgm:cxn modelId="{B30B9C95-FB73-4B9B-BEE9-9B0251880E1B}" type="presParOf" srcId="{21D22699-813A-4B42-B931-342095D15717}" destId="{AC5A90D4-CE6D-4DC4-83E3-CCE79237B348}" srcOrd="0" destOrd="0" presId="urn:microsoft.com/office/officeart/2005/8/layout/orgChart1"/>
    <dgm:cxn modelId="{A5BD0CBE-3C51-4BE1-A9ED-3492CD52E9D6}" type="presParOf" srcId="{21D22699-813A-4B42-B931-342095D15717}" destId="{F3342163-B167-429E-8EE5-4272A7221A9E}" srcOrd="1" destOrd="0" presId="urn:microsoft.com/office/officeart/2005/8/layout/orgChart1"/>
    <dgm:cxn modelId="{F7DFB6B9-8BD9-40CD-A625-C1E7F99114C2}" type="presParOf" srcId="{6B681432-C95E-4C7D-A7D2-83E75BF4D157}" destId="{BBC266C1-BCBC-4302-B7DF-C2AF354701BA}" srcOrd="1" destOrd="0" presId="urn:microsoft.com/office/officeart/2005/8/layout/orgChart1"/>
    <dgm:cxn modelId="{F4B8B1CF-F984-4A79-940D-13CC8A911F91}" type="presParOf" srcId="{6B681432-C95E-4C7D-A7D2-83E75BF4D157}" destId="{D2ACBA9D-D610-49F0-8E38-9260635A3DC6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C4204B6-F6D3-4291-A7B9-792B218AB25A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E801C8D-A985-43FF-9C1B-4E06AC380902}" type="parTrans" cxnId="{CD749450-52C1-4083-9233-C053E7FB0851}">
      <dgm:prSet/>
      <dgm:spPr/>
      <dgm:t>
        <a:bodyPr/>
        <a:lstStyle/>
        <a:p>
          <a:endParaRPr lang="es-ES" sz="1200"/>
        </a:p>
      </dgm:t>
    </dgm:pt>
    <dgm:pt modelId="{963F27EA-4591-4F93-91AD-236AB92FC846}" type="sibTrans" cxnId="{CD749450-52C1-4083-9233-C053E7FB0851}">
      <dgm:prSet/>
      <dgm:spPr/>
      <dgm:t>
        <a:bodyPr/>
        <a:lstStyle/>
        <a:p>
          <a:endParaRPr lang="es-ES" sz="1200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14DBFB63-FB8E-4E5C-A5EA-E409E036B8C4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93BB86F7-4C57-4FF8-9047-1ADF00541719}" type="parTrans" cxnId="{06F8EFEF-4A76-42BA-BBA6-0C760B6ADC86}">
      <dgm:prSet/>
      <dgm:spPr/>
      <dgm:t>
        <a:bodyPr/>
        <a:lstStyle/>
        <a:p>
          <a:endParaRPr lang="es-ES" sz="1200"/>
        </a:p>
      </dgm:t>
    </dgm:pt>
    <dgm:pt modelId="{621301DF-BB14-4F82-B94A-3B05366A3FEE}" type="sibTrans" cxnId="{06F8EFEF-4A76-42BA-BBA6-0C760B6ADC86}">
      <dgm:prSet/>
      <dgm:spPr/>
      <dgm:t>
        <a:bodyPr/>
        <a:lstStyle/>
        <a:p>
          <a:endParaRPr lang="es-ES" sz="1200"/>
        </a:p>
      </dgm:t>
    </dgm:pt>
    <dgm:pt modelId="{4FD42452-1FD6-431A-9CD3-5AB164C5FD04}">
      <dgm:prSet custT="1"/>
      <dgm:spPr/>
      <dgm:t>
        <a:bodyPr/>
        <a:lstStyle/>
        <a:p>
          <a:r>
            <a:rPr lang="es-ES" sz="1200" dirty="0" smtClean="0"/>
            <a:t>Promotores 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5B1F610-A8CB-4737-A0CC-B6192EB8C0F7}" type="parTrans" cxnId="{50A3F9D4-4C5E-4400-B2F0-F2CD73F6982B}">
      <dgm:prSet/>
      <dgm:spPr/>
      <dgm:t>
        <a:bodyPr/>
        <a:lstStyle/>
        <a:p>
          <a:endParaRPr lang="es-ES" sz="1200"/>
        </a:p>
      </dgm:t>
    </dgm:pt>
    <dgm:pt modelId="{9176BF80-4BB6-435B-B51E-86AF7917AE9E}" type="sibTrans" cxnId="{50A3F9D4-4C5E-4400-B2F0-F2CD73F6982B}">
      <dgm:prSet/>
      <dgm:spPr/>
      <dgm:t>
        <a:bodyPr/>
        <a:lstStyle/>
        <a:p>
          <a:endParaRPr lang="es-ES" sz="1200"/>
        </a:p>
      </dgm:t>
    </dgm:pt>
    <dgm:pt modelId="{B4DB8AD3-7692-4B38-827C-0AEAD8AC08E1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E1C3BF2-6C75-4FB7-8AF8-909BB2350745}" type="parTrans" cxnId="{6DEC54C4-B52F-42EB-A156-58BAD6965CA1}">
      <dgm:prSet/>
      <dgm:spPr/>
      <dgm:t>
        <a:bodyPr/>
        <a:lstStyle/>
        <a:p>
          <a:endParaRPr lang="es-ES" sz="1200"/>
        </a:p>
      </dgm:t>
    </dgm:pt>
    <dgm:pt modelId="{00B202A0-363C-4243-8744-939420A97A94}" type="sibTrans" cxnId="{6DEC54C4-B52F-42EB-A156-58BAD6965CA1}">
      <dgm:prSet/>
      <dgm:spPr/>
      <dgm:t>
        <a:bodyPr/>
        <a:lstStyle/>
        <a:p>
          <a:endParaRPr lang="es-ES" sz="1200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DF0C77-E699-443F-83B7-F6A0676FF411}" type="pres">
      <dgm:prSet presAssocID="{EC4204B6-F6D3-4291-A7B9-792B218AB25A}" presName="hierRoot1" presStyleCnt="0">
        <dgm:presLayoutVars>
          <dgm:hierBranch val="init"/>
        </dgm:presLayoutVars>
      </dgm:prSet>
      <dgm:spPr/>
    </dgm:pt>
    <dgm:pt modelId="{5A96346A-D0AE-4B0A-8F0A-2BF46DA18594}" type="pres">
      <dgm:prSet presAssocID="{EC4204B6-F6D3-4291-A7B9-792B218AB25A}" presName="rootComposite1" presStyleCnt="0"/>
      <dgm:spPr/>
    </dgm:pt>
    <dgm:pt modelId="{77C6F777-6E0F-4C8C-8F9C-9D0555318CEA}" type="pres">
      <dgm:prSet presAssocID="{EC4204B6-F6D3-4291-A7B9-792B218AB25A}" presName="rootText1" presStyleLbl="node0" presStyleIdx="0" presStyleCnt="1" custScaleX="155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C2299-B0A3-40D8-9C2B-D6BABAC58985}" type="pres">
      <dgm:prSet presAssocID="{EC4204B6-F6D3-4291-A7B9-792B218AB25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72FC15F-7910-4B1F-82B2-788D85BEF668}" type="pres">
      <dgm:prSet presAssocID="{EC4204B6-F6D3-4291-A7B9-792B218AB25A}" presName="hierChild2" presStyleCnt="0"/>
      <dgm:spPr/>
    </dgm:pt>
    <dgm:pt modelId="{9D82E039-9AF1-4E45-ADBD-2C237E9EB4E5}" type="pres">
      <dgm:prSet presAssocID="{D4DE385A-8C38-41E7-9C24-AB0C8D01F32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0E5AB71-4081-4745-8B77-773280F76FB4}" type="pres">
      <dgm:prSet presAssocID="{57554431-EA08-46A4-A1B3-2FF9DF6A73CF}" presName="hierRoot2" presStyleCnt="0">
        <dgm:presLayoutVars>
          <dgm:hierBranch/>
        </dgm:presLayoutVars>
      </dgm:prSet>
      <dgm:spPr/>
    </dgm:pt>
    <dgm:pt modelId="{7062EC46-57B5-467B-983F-16E96C608924}" type="pres">
      <dgm:prSet presAssocID="{57554431-EA08-46A4-A1B3-2FF9DF6A73CF}" presName="rootComposite" presStyleCnt="0"/>
      <dgm:spPr/>
    </dgm:pt>
    <dgm:pt modelId="{228113E0-B5D4-4AFE-AC50-E2D888D00C38}" type="pres">
      <dgm:prSet presAssocID="{57554431-EA08-46A4-A1B3-2FF9DF6A73C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A0FC4-B0E8-4D2B-9CB1-494C1663F6DA}" type="pres">
      <dgm:prSet presAssocID="{57554431-EA08-46A4-A1B3-2FF9DF6A73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B55ECC-EEE8-43BB-9C0C-3720215A143F}" type="pres">
      <dgm:prSet presAssocID="{57554431-EA08-46A4-A1B3-2FF9DF6A73CF}" presName="hierChild4" presStyleCnt="0"/>
      <dgm:spPr/>
    </dgm:pt>
    <dgm:pt modelId="{33B0764B-1701-478B-BB3F-3DCC6AA4DE68}" type="pres">
      <dgm:prSet presAssocID="{C8113066-8F67-4C72-8BCD-769F3C6DD414}" presName="Name35" presStyleLbl="parChTrans1D3" presStyleIdx="0" presStyleCnt="6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D2F28F66-BC92-414F-BD78-F0C4313EFF41}" type="pres">
      <dgm:prSet presAssocID="{CE1C3BF2-6C75-4FB7-8AF8-909BB2350745}" presName="Name35" presStyleLbl="parChTrans1D4" presStyleIdx="0" presStyleCnt="2"/>
      <dgm:spPr/>
      <dgm:t>
        <a:bodyPr/>
        <a:lstStyle/>
        <a:p>
          <a:endParaRPr lang="es-ES"/>
        </a:p>
      </dgm:t>
    </dgm:pt>
    <dgm:pt modelId="{BAD77FAD-C8EB-4764-A5CE-532F3FA0BE60}" type="pres">
      <dgm:prSet presAssocID="{B4DB8AD3-7692-4B38-827C-0AEAD8AC08E1}" presName="hierRoot2" presStyleCnt="0">
        <dgm:presLayoutVars>
          <dgm:hierBranch val="init"/>
        </dgm:presLayoutVars>
      </dgm:prSet>
      <dgm:spPr/>
    </dgm:pt>
    <dgm:pt modelId="{641DAEF7-23FA-4421-9103-FBCB840B3A5E}" type="pres">
      <dgm:prSet presAssocID="{B4DB8AD3-7692-4B38-827C-0AEAD8AC08E1}" presName="rootComposite" presStyleCnt="0"/>
      <dgm:spPr/>
    </dgm:pt>
    <dgm:pt modelId="{FB368FC2-9762-4900-AFB4-736B55016F67}" type="pres">
      <dgm:prSet presAssocID="{B4DB8AD3-7692-4B38-827C-0AEAD8AC08E1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8BDBE9-6DD6-4882-A3F7-1C7B2AA3D562}" type="pres">
      <dgm:prSet presAssocID="{B4DB8AD3-7692-4B38-827C-0AEAD8AC08E1}" presName="rootConnector" presStyleLbl="node4" presStyleIdx="0" presStyleCnt="2"/>
      <dgm:spPr/>
      <dgm:t>
        <a:bodyPr/>
        <a:lstStyle/>
        <a:p>
          <a:endParaRPr lang="es-ES"/>
        </a:p>
      </dgm:t>
    </dgm:pt>
    <dgm:pt modelId="{10A271E3-63E9-4267-BF2A-0C071C8807C0}" type="pres">
      <dgm:prSet presAssocID="{B4DB8AD3-7692-4B38-827C-0AEAD8AC08E1}" presName="hierChild4" presStyleCnt="0"/>
      <dgm:spPr/>
    </dgm:pt>
    <dgm:pt modelId="{D2AA2162-56AC-4773-BD5D-4EA07B4903C7}" type="pres">
      <dgm:prSet presAssocID="{B4DB8AD3-7692-4B38-827C-0AEAD8AC08E1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CBD1902-1F4C-4E57-80B1-EEB7CE527DD6}" type="pres">
      <dgm:prSet presAssocID="{93BB86F7-4C57-4FF8-9047-1ADF00541719}" presName="Name35" presStyleLbl="parChTrans1D3" presStyleIdx="1" presStyleCnt="6"/>
      <dgm:spPr/>
      <dgm:t>
        <a:bodyPr/>
        <a:lstStyle/>
        <a:p>
          <a:endParaRPr lang="es-ES"/>
        </a:p>
      </dgm:t>
    </dgm:pt>
    <dgm:pt modelId="{6E01B42D-565B-4C3D-8E0E-1F61631CC235}" type="pres">
      <dgm:prSet presAssocID="{14DBFB63-FB8E-4E5C-A5EA-E409E036B8C4}" presName="hierRoot2" presStyleCnt="0">
        <dgm:presLayoutVars>
          <dgm:hierBranch/>
        </dgm:presLayoutVars>
      </dgm:prSet>
      <dgm:spPr/>
    </dgm:pt>
    <dgm:pt modelId="{E8AD566C-D2F9-496B-93CD-FF18C1B0E6B8}" type="pres">
      <dgm:prSet presAssocID="{14DBFB63-FB8E-4E5C-A5EA-E409E036B8C4}" presName="rootComposite" presStyleCnt="0"/>
      <dgm:spPr/>
    </dgm:pt>
    <dgm:pt modelId="{5908AEAA-81E3-4337-9475-EDF8B6067FBD}" type="pres">
      <dgm:prSet presAssocID="{14DBFB63-FB8E-4E5C-A5EA-E409E036B8C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CEAA6D-199E-4D0C-B0C0-E4F4E2461E19}" type="pres">
      <dgm:prSet presAssocID="{14DBFB63-FB8E-4E5C-A5EA-E409E036B8C4}" presName="rootConnector" presStyleLbl="node3" presStyleIdx="1" presStyleCnt="2"/>
      <dgm:spPr/>
      <dgm:t>
        <a:bodyPr/>
        <a:lstStyle/>
        <a:p>
          <a:endParaRPr lang="es-ES"/>
        </a:p>
      </dgm:t>
    </dgm:pt>
    <dgm:pt modelId="{13E51AA6-F575-4FF6-9CC6-B66D1868E1CD}" type="pres">
      <dgm:prSet presAssocID="{14DBFB63-FB8E-4E5C-A5EA-E409E036B8C4}" presName="hierChild4" presStyleCnt="0"/>
      <dgm:spPr/>
    </dgm:pt>
    <dgm:pt modelId="{76128768-EAA6-4270-962C-6A33BC279B6A}" type="pres">
      <dgm:prSet presAssocID="{C5B1F610-A8CB-4737-A0CC-B6192EB8C0F7}" presName="Name35" presStyleLbl="parChTrans1D4" presStyleIdx="1" presStyleCnt="2"/>
      <dgm:spPr/>
      <dgm:t>
        <a:bodyPr/>
        <a:lstStyle/>
        <a:p>
          <a:endParaRPr lang="es-ES"/>
        </a:p>
      </dgm:t>
    </dgm:pt>
    <dgm:pt modelId="{C4AF8C95-09FC-4522-8FFD-164DB705E9E4}" type="pres">
      <dgm:prSet presAssocID="{4FD42452-1FD6-431A-9CD3-5AB164C5FD04}" presName="hierRoot2" presStyleCnt="0">
        <dgm:presLayoutVars>
          <dgm:hierBranch val="init"/>
        </dgm:presLayoutVars>
      </dgm:prSet>
      <dgm:spPr/>
    </dgm:pt>
    <dgm:pt modelId="{BCD4F64B-87EE-4AC0-9117-90158A3435F6}" type="pres">
      <dgm:prSet presAssocID="{4FD42452-1FD6-431A-9CD3-5AB164C5FD04}" presName="rootComposite" presStyleCnt="0"/>
      <dgm:spPr/>
    </dgm:pt>
    <dgm:pt modelId="{AF8C984C-6100-471C-AA42-67B0D3573467}" type="pres">
      <dgm:prSet presAssocID="{4FD42452-1FD6-431A-9CD3-5AB164C5FD04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16E487-D3D0-4935-A6E4-F6F4BB01CA87}" type="pres">
      <dgm:prSet presAssocID="{4FD42452-1FD6-431A-9CD3-5AB164C5FD04}" presName="rootConnector" presStyleLbl="node4" presStyleIdx="1" presStyleCnt="2"/>
      <dgm:spPr/>
      <dgm:t>
        <a:bodyPr/>
        <a:lstStyle/>
        <a:p>
          <a:endParaRPr lang="es-ES"/>
        </a:p>
      </dgm:t>
    </dgm:pt>
    <dgm:pt modelId="{36148006-CBA0-439B-8440-091D67D5B79B}" type="pres">
      <dgm:prSet presAssocID="{4FD42452-1FD6-431A-9CD3-5AB164C5FD04}" presName="hierChild4" presStyleCnt="0"/>
      <dgm:spPr/>
    </dgm:pt>
    <dgm:pt modelId="{A6F56893-1494-4C78-8F4B-D7E11DCC7301}" type="pres">
      <dgm:prSet presAssocID="{4FD42452-1FD6-431A-9CD3-5AB164C5FD04}" presName="hierChild5" presStyleCnt="0"/>
      <dgm:spPr/>
    </dgm:pt>
    <dgm:pt modelId="{05DA3FCE-D20C-454D-91F3-8915991E9C7C}" type="pres">
      <dgm:prSet presAssocID="{14DBFB63-FB8E-4E5C-A5EA-E409E036B8C4}" presName="hierChild5" presStyleCnt="0"/>
      <dgm:spPr/>
    </dgm:pt>
    <dgm:pt modelId="{FBDD22C0-3DB0-4580-A4A1-FCF1E54C5C11}" type="pres">
      <dgm:prSet presAssocID="{57554431-EA08-46A4-A1B3-2FF9DF6A73CF}" presName="hierChild5" presStyleCnt="0"/>
      <dgm:spPr/>
    </dgm:pt>
    <dgm:pt modelId="{26211A0C-0925-49D8-A450-7044442D92E3}" type="pres">
      <dgm:prSet presAssocID="{4B276691-EADE-4CFF-80FB-0803D0423A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C7AF397-7EDC-49BD-92E7-10D11B3F112A}" type="pres">
      <dgm:prSet presAssocID="{4DF18B33-B45F-47A8-BC35-B286E65F6D71}" presName="hierRoot2" presStyleCnt="0">
        <dgm:presLayoutVars>
          <dgm:hierBranch val="init"/>
        </dgm:presLayoutVars>
      </dgm:prSet>
      <dgm:spPr/>
    </dgm:pt>
    <dgm:pt modelId="{078AB432-6A87-4BB0-8B68-DCBCDF1B58EE}" type="pres">
      <dgm:prSet presAssocID="{4DF18B33-B45F-47A8-BC35-B286E65F6D71}" presName="rootComposite" presStyleCnt="0"/>
      <dgm:spPr/>
    </dgm:pt>
    <dgm:pt modelId="{F5393358-C4FF-4610-8597-5A1119A8D4DC}" type="pres">
      <dgm:prSet presAssocID="{4DF18B33-B45F-47A8-BC35-B286E65F6D7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FFB485-771B-4A25-BFB3-6504E49B3124}" type="pres">
      <dgm:prSet presAssocID="{4DF18B33-B45F-47A8-BC35-B286E65F6D71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A745D2-0117-4F36-A30F-4B9515B0729A}" type="pres">
      <dgm:prSet presAssocID="{4DF18B33-B45F-47A8-BC35-B286E65F6D71}" presName="hierChild4" presStyleCnt="0"/>
      <dgm:spPr/>
    </dgm:pt>
    <dgm:pt modelId="{8859B3FF-9C60-4DC2-8DAC-0121A018BF0E}" type="pres">
      <dgm:prSet presAssocID="{4DF18B33-B45F-47A8-BC35-B286E65F6D71}" presName="hierChild5" presStyleCnt="0"/>
      <dgm:spPr/>
    </dgm:pt>
    <dgm:pt modelId="{6CE56384-4770-415C-B761-14D0D28C700F}" type="pres">
      <dgm:prSet presAssocID="{BE127229-B6D1-4EFE-9EF1-C21FFC7F102F}" presName="Name111" presStyleLbl="parChTrans1D3" presStyleIdx="2" presStyleCnt="6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2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3" presStyleIdx="3" presStyleCnt="6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2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  <dgm:pt modelId="{FF9470D2-023F-4C4A-BFCF-91EC7BAD9F83}" type="pres">
      <dgm:prSet presAssocID="{EC4204B6-F6D3-4291-A7B9-792B218AB25A}" presName="hierChild3" presStyleCnt="0"/>
      <dgm:spPr/>
    </dgm:pt>
  </dgm:ptLst>
  <dgm:cxnLst>
    <dgm:cxn modelId="{97937601-FDF7-4E24-873D-3B36EF458A98}" type="presOf" srcId="{BE127229-B6D1-4EFE-9EF1-C21FFC7F102F}" destId="{6CE56384-4770-415C-B761-14D0D28C700F}" srcOrd="0" destOrd="0" presId="urn:microsoft.com/office/officeart/2005/8/layout/orgChart1"/>
    <dgm:cxn modelId="{963CF104-C210-46EC-A0D9-7EE8968132B0}" type="presOf" srcId="{4B276691-EADE-4CFF-80FB-0803D0423A67}" destId="{26211A0C-0925-49D8-A450-7044442D92E3}" srcOrd="0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CD749450-52C1-4083-9233-C053E7FB0851}" srcId="{94C88426-2C8C-44B6-A2FD-AAD6C09D4951}" destId="{EC4204B6-F6D3-4291-A7B9-792B218AB25A}" srcOrd="0" destOrd="0" parTransId="{7E801C8D-A985-43FF-9C1B-4E06AC380902}" sibTransId="{963F27EA-4591-4F93-91AD-236AB92FC846}"/>
    <dgm:cxn modelId="{B867F253-D753-422B-8DFB-A3294F351424}" type="presOf" srcId="{4DF18B33-B45F-47A8-BC35-B286E65F6D71}" destId="{F5393358-C4FF-4610-8597-5A1119A8D4DC}" srcOrd="0" destOrd="0" presId="urn:microsoft.com/office/officeart/2005/8/layout/orgChart1"/>
    <dgm:cxn modelId="{3E80C3EF-7D7D-48B7-899C-C36D9C30227E}" type="presOf" srcId="{CD3F2D7C-0A94-451F-A313-6BF87EE7F1EC}" destId="{35CDCCE0-1C05-432F-8006-C736B8B0208E}" srcOrd="0" destOrd="0" presId="urn:microsoft.com/office/officeart/2005/8/layout/orgChart1"/>
    <dgm:cxn modelId="{C126BFD2-862A-486F-8A5C-53BBC3DDA6B2}" type="presOf" srcId="{C8113066-8F67-4C72-8BCD-769F3C6DD414}" destId="{33B0764B-1701-478B-BB3F-3DCC6AA4DE68}" srcOrd="0" destOrd="0" presId="urn:microsoft.com/office/officeart/2005/8/layout/orgChart1"/>
    <dgm:cxn modelId="{817ABB0A-F62B-4E52-A648-2281BE9C75CF}" type="presOf" srcId="{B4DB8AD3-7692-4B38-827C-0AEAD8AC08E1}" destId="{298BDBE9-6DD6-4882-A3F7-1C7B2AA3D562}" srcOrd="1" destOrd="0" presId="urn:microsoft.com/office/officeart/2005/8/layout/orgChart1"/>
    <dgm:cxn modelId="{7D5D1673-015F-427D-BCAA-233641540C10}" type="presOf" srcId="{DBC1EEEC-BB2E-4908-B7F3-CD06CDA1D830}" destId="{C74795D3-11B0-4CF1-B5C0-E906380704B3}" srcOrd="1" destOrd="0" presId="urn:microsoft.com/office/officeart/2005/8/layout/orgChart1"/>
    <dgm:cxn modelId="{80A67006-75F7-4E3E-8A67-25CB82886529}" type="presOf" srcId="{14DBFB63-FB8E-4E5C-A5EA-E409E036B8C4}" destId="{5908AEAA-81E3-4337-9475-EDF8B6067FBD}" srcOrd="0" destOrd="0" presId="urn:microsoft.com/office/officeart/2005/8/layout/orgChart1"/>
    <dgm:cxn modelId="{1F0B3C18-4E64-48AA-AB72-720E0B60AE77}" type="presOf" srcId="{D4DE385A-8C38-41E7-9C24-AB0C8D01F324}" destId="{9D82E039-9AF1-4E45-ADBD-2C237E9EB4E5}" srcOrd="0" destOrd="0" presId="urn:microsoft.com/office/officeart/2005/8/layout/orgChart1"/>
    <dgm:cxn modelId="{9ABA4F5B-0AF0-4134-85FC-59D70C049A2A}" type="presOf" srcId="{57554431-EA08-46A4-A1B3-2FF9DF6A73CF}" destId="{81BA0FC4-B0E8-4D2B-9CB1-494C1663F6DA}" srcOrd="1" destOrd="0" presId="urn:microsoft.com/office/officeart/2005/8/layout/orgChart1"/>
    <dgm:cxn modelId="{2152521E-C114-41FC-A65F-B22C82219783}" type="presOf" srcId="{A618B515-ECC3-4140-BD9A-FB43DB493144}" destId="{4EF679F9-340E-47B9-A0B2-0A3888D1F544}" srcOrd="0" destOrd="0" presId="urn:microsoft.com/office/officeart/2005/8/layout/orgChart1"/>
    <dgm:cxn modelId="{573CA7C6-425E-4616-9324-7243C2450167}" type="presOf" srcId="{EC4204B6-F6D3-4291-A7B9-792B218AB25A}" destId="{77C6F777-6E0F-4C8C-8F9C-9D0555318CEA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99FFF869-9A69-4276-A5E1-206929FC87F3}" type="presOf" srcId="{B6536FA7-BE65-430E-B096-91B33A9067A3}" destId="{623008E5-3287-4872-9369-D41B80726438}" srcOrd="0" destOrd="0" presId="urn:microsoft.com/office/officeart/2005/8/layout/orgChart1"/>
    <dgm:cxn modelId="{42D17C55-BAC4-4473-BBDA-94D4C5CB23D0}" type="presOf" srcId="{4FD42452-1FD6-431A-9CD3-5AB164C5FD04}" destId="{AF8C984C-6100-471C-AA42-67B0D3573467}" srcOrd="0" destOrd="0" presId="urn:microsoft.com/office/officeart/2005/8/layout/orgChart1"/>
    <dgm:cxn modelId="{1FF41085-2B42-43AB-B3F7-5E0D24A736AB}" type="presOf" srcId="{A76FEBB0-073F-42CF-98F6-A7BBF5099A4C}" destId="{486A231D-E6CB-4753-A791-005438071079}" srcOrd="0" destOrd="0" presId="urn:microsoft.com/office/officeart/2005/8/layout/orgChart1"/>
    <dgm:cxn modelId="{1E0DB68D-185E-45AA-B49C-9EA1EEA9BC2E}" srcId="{EC4204B6-F6D3-4291-A7B9-792B218AB25A}" destId="{57554431-EA08-46A4-A1B3-2FF9DF6A73CF}" srcOrd="0" destOrd="0" parTransId="{D4DE385A-8C38-41E7-9C24-AB0C8D01F324}" sibTransId="{F509E952-8136-4DD9-B185-1C0F7FE3CDC2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B17F3601-D5A3-46F3-BC45-9C47FD1A3D4D}" type="presOf" srcId="{CE1C3BF2-6C75-4FB7-8AF8-909BB2350745}" destId="{D2F28F66-BC92-414F-BD78-F0C4313EFF41}" srcOrd="0" destOrd="0" presId="urn:microsoft.com/office/officeart/2005/8/layout/orgChart1"/>
    <dgm:cxn modelId="{06F8EFEF-4A76-42BA-BBA6-0C760B6ADC86}" srcId="{57554431-EA08-46A4-A1B3-2FF9DF6A73CF}" destId="{14DBFB63-FB8E-4E5C-A5EA-E409E036B8C4}" srcOrd="1" destOrd="0" parTransId="{93BB86F7-4C57-4FF8-9047-1ADF00541719}" sibTransId="{621301DF-BB14-4F82-B94A-3B05366A3FEE}"/>
    <dgm:cxn modelId="{6DEC54C4-B52F-42EB-A156-58BAD6965CA1}" srcId="{DBC1EEEC-BB2E-4908-B7F3-CD06CDA1D830}" destId="{B4DB8AD3-7692-4B38-827C-0AEAD8AC08E1}" srcOrd="0" destOrd="0" parTransId="{CE1C3BF2-6C75-4FB7-8AF8-909BB2350745}" sibTransId="{00B202A0-363C-4243-8744-939420A97A94}"/>
    <dgm:cxn modelId="{96B58882-D221-4AA7-B2ED-72B0DFA74423}" type="presOf" srcId="{894BABBD-58CE-46A5-94DC-B0C5F62F38F2}" destId="{BB2636AA-291A-4487-B55C-BC6E7D30E193}" srcOrd="1" destOrd="0" presId="urn:microsoft.com/office/officeart/2005/8/layout/orgChart1"/>
    <dgm:cxn modelId="{272E7232-1DFD-422A-9A98-78D3ED9E89B2}" type="presOf" srcId="{C5B1F610-A8CB-4737-A0CC-B6192EB8C0F7}" destId="{76128768-EAA6-4270-962C-6A33BC279B6A}" srcOrd="0" destOrd="0" presId="urn:microsoft.com/office/officeart/2005/8/layout/orgChart1"/>
    <dgm:cxn modelId="{E6732242-C1BA-41C4-A1C5-3EE0B3F94EC2}" type="presOf" srcId="{894BABBD-58CE-46A5-94DC-B0C5F62F38F2}" destId="{85AC50B9-82A1-4D69-9BEB-0500B43B5D5D}" srcOrd="0" destOrd="0" presId="urn:microsoft.com/office/officeart/2005/8/layout/orgChart1"/>
    <dgm:cxn modelId="{3EA6BCD0-1B5C-41E7-87C2-73F0B8CBF703}" type="presOf" srcId="{90D58E62-182F-4A36-A4FA-DA72D4F8110A}" destId="{3F0961B2-E9C5-424E-8031-78AD8265C7CB}" srcOrd="0" destOrd="0" presId="urn:microsoft.com/office/officeart/2005/8/layout/orgChart1"/>
    <dgm:cxn modelId="{0D94F0F7-46B9-4838-9E32-BDA308C5C16F}" type="presOf" srcId="{EC4204B6-F6D3-4291-A7B9-792B218AB25A}" destId="{0CDC2299-B0A3-40D8-9C2B-D6BABAC58985}" srcOrd="1" destOrd="0" presId="urn:microsoft.com/office/officeart/2005/8/layout/orgChart1"/>
    <dgm:cxn modelId="{0EB1DD0E-2EDB-48FA-B3E1-F289DEDE1E0B}" type="presOf" srcId="{CD3F2D7C-0A94-451F-A313-6BF87EE7F1EC}" destId="{2B6B03F3-F54B-458D-89AE-DF1455C02D61}" srcOrd="1" destOrd="0" presId="urn:microsoft.com/office/officeart/2005/8/layout/orgChart1"/>
    <dgm:cxn modelId="{C33DDC62-55BC-4E63-AA8A-082B93F02AFC}" type="presOf" srcId="{57554431-EA08-46A4-A1B3-2FF9DF6A73CF}" destId="{228113E0-B5D4-4AFE-AC50-E2D888D00C38}" srcOrd="0" destOrd="0" presId="urn:microsoft.com/office/officeart/2005/8/layout/orgChart1"/>
    <dgm:cxn modelId="{F539D6CB-66A1-4FE9-8ACD-D87CDBB21E33}" type="presOf" srcId="{93BB86F7-4C57-4FF8-9047-1ADF00541719}" destId="{0CBD1902-1F4C-4E57-80B1-EEB7CE527DD6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E841B8B5-6804-4B6A-BA2A-4148E9279380}" type="presOf" srcId="{71789E44-64C5-46F7-9E5F-179CF4311B05}" destId="{82954BC9-7C06-44B6-B3ED-B65C38D171C4}" srcOrd="0" destOrd="0" presId="urn:microsoft.com/office/officeart/2005/8/layout/orgChart1"/>
    <dgm:cxn modelId="{756FE2CC-4BB3-4F7E-91C4-A650E5F8D208}" type="presOf" srcId="{A76FEBB0-073F-42CF-98F6-A7BBF5099A4C}" destId="{78F45C1F-164D-488D-B46F-C142E34CBBAF}" srcOrd="1" destOrd="0" presId="urn:microsoft.com/office/officeart/2005/8/layout/orgChart1"/>
    <dgm:cxn modelId="{D2F71EEA-6165-4200-8DC4-598A696C30EC}" type="presOf" srcId="{14DBFB63-FB8E-4E5C-A5EA-E409E036B8C4}" destId="{F6CEAA6D-199E-4D0C-B0C0-E4F4E2461E19}" srcOrd="1" destOrd="0" presId="urn:microsoft.com/office/officeart/2005/8/layout/orgChart1"/>
    <dgm:cxn modelId="{4A279A26-A3BB-4555-9EC3-C630DBA5D06F}" type="presOf" srcId="{B4DB8AD3-7692-4B38-827C-0AEAD8AC08E1}" destId="{FB368FC2-9762-4900-AFB4-736B55016F67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96C4A7DC-263D-4185-BF21-1F14D6DB92F6}" type="presOf" srcId="{4FD42452-1FD6-431A-9CD3-5AB164C5FD04}" destId="{9B16E487-D3D0-4935-A6E4-F6F4BB01CA87}" srcOrd="1" destOrd="0" presId="urn:microsoft.com/office/officeart/2005/8/layout/orgChart1"/>
    <dgm:cxn modelId="{085658CC-2847-4FE2-A0D0-3EF3A9B9F988}" type="presOf" srcId="{4DF18B33-B45F-47A8-BC35-B286E65F6D71}" destId="{B4FFB485-771B-4A25-BFB3-6504E49B3124}" srcOrd="1" destOrd="0" presId="urn:microsoft.com/office/officeart/2005/8/layout/orgChart1"/>
    <dgm:cxn modelId="{E8886F1D-5510-4EED-90D9-2C1727D47C43}" type="presOf" srcId="{DBC1EEEC-BB2E-4908-B7F3-CD06CDA1D830}" destId="{94141993-79F9-4601-9E18-6D523581E11E}" srcOrd="0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249FB6B5-49D3-414E-88DA-3A85EC0BF3AB}" srcId="{EC4204B6-F6D3-4291-A7B9-792B218AB25A}" destId="{4DF18B33-B45F-47A8-BC35-B286E65F6D71}" srcOrd="1" destOrd="0" parTransId="{4B276691-EADE-4CFF-80FB-0803D0423A67}" sibTransId="{BC3F16D3-1463-4A7D-99DE-4AF87F697F9D}"/>
    <dgm:cxn modelId="{50A3F9D4-4C5E-4400-B2F0-F2CD73F6982B}" srcId="{14DBFB63-FB8E-4E5C-A5EA-E409E036B8C4}" destId="{4FD42452-1FD6-431A-9CD3-5AB164C5FD04}" srcOrd="0" destOrd="0" parTransId="{C5B1F610-A8CB-4737-A0CC-B6192EB8C0F7}" sibTransId="{9176BF80-4BB6-435B-B51E-86AF7917AE9E}"/>
    <dgm:cxn modelId="{1A41742F-A809-4186-9805-54796909BBD5}" type="presOf" srcId="{B6536FA7-BE65-430E-B096-91B33A9067A3}" destId="{BEEE8DF6-8576-4D40-8B42-B9A8E8BCC029}" srcOrd="1" destOrd="0" presId="urn:microsoft.com/office/officeart/2005/8/layout/orgChart1"/>
    <dgm:cxn modelId="{973D94EC-A58F-4E0B-BD34-A64705E5D144}" type="presParOf" srcId="{E01A64AE-99B1-4C32-A337-E0F9C90FEA22}" destId="{FFDF0C77-E699-443F-83B7-F6A0676FF411}" srcOrd="0" destOrd="0" presId="urn:microsoft.com/office/officeart/2005/8/layout/orgChart1"/>
    <dgm:cxn modelId="{2815BA85-14A8-4AEE-8279-CC9BA88F48F1}" type="presParOf" srcId="{FFDF0C77-E699-443F-83B7-F6A0676FF411}" destId="{5A96346A-D0AE-4B0A-8F0A-2BF46DA18594}" srcOrd="0" destOrd="0" presId="urn:microsoft.com/office/officeart/2005/8/layout/orgChart1"/>
    <dgm:cxn modelId="{CFAECA91-9042-4FC8-B80B-0DB7D5CCABF7}" type="presParOf" srcId="{5A96346A-D0AE-4B0A-8F0A-2BF46DA18594}" destId="{77C6F777-6E0F-4C8C-8F9C-9D0555318CEA}" srcOrd="0" destOrd="0" presId="urn:microsoft.com/office/officeart/2005/8/layout/orgChart1"/>
    <dgm:cxn modelId="{5F77CC4C-27C8-48A6-A199-55E395CBA035}" type="presParOf" srcId="{5A96346A-D0AE-4B0A-8F0A-2BF46DA18594}" destId="{0CDC2299-B0A3-40D8-9C2B-D6BABAC58985}" srcOrd="1" destOrd="0" presId="urn:microsoft.com/office/officeart/2005/8/layout/orgChart1"/>
    <dgm:cxn modelId="{3B209B12-E10F-4324-8E22-7D9CAB93D95B}" type="presParOf" srcId="{FFDF0C77-E699-443F-83B7-F6A0676FF411}" destId="{D72FC15F-7910-4B1F-82B2-788D85BEF668}" srcOrd="1" destOrd="0" presId="urn:microsoft.com/office/officeart/2005/8/layout/orgChart1"/>
    <dgm:cxn modelId="{911DB538-8308-4AC7-9807-3B0EC1C01124}" type="presParOf" srcId="{D72FC15F-7910-4B1F-82B2-788D85BEF668}" destId="{9D82E039-9AF1-4E45-ADBD-2C237E9EB4E5}" srcOrd="0" destOrd="0" presId="urn:microsoft.com/office/officeart/2005/8/layout/orgChart1"/>
    <dgm:cxn modelId="{6B8F1CD9-0857-4AE0-8501-6F659B35CD13}" type="presParOf" srcId="{D72FC15F-7910-4B1F-82B2-788D85BEF668}" destId="{F0E5AB71-4081-4745-8B77-773280F76FB4}" srcOrd="1" destOrd="0" presId="urn:microsoft.com/office/officeart/2005/8/layout/orgChart1"/>
    <dgm:cxn modelId="{1F54C2B3-B2F6-4FDF-81D0-8FBF4024EAC4}" type="presParOf" srcId="{F0E5AB71-4081-4745-8B77-773280F76FB4}" destId="{7062EC46-57B5-467B-983F-16E96C608924}" srcOrd="0" destOrd="0" presId="urn:microsoft.com/office/officeart/2005/8/layout/orgChart1"/>
    <dgm:cxn modelId="{D3B1142F-F661-40F2-88B9-E36A7BF1FF6E}" type="presParOf" srcId="{7062EC46-57B5-467B-983F-16E96C608924}" destId="{228113E0-B5D4-4AFE-AC50-E2D888D00C38}" srcOrd="0" destOrd="0" presId="urn:microsoft.com/office/officeart/2005/8/layout/orgChart1"/>
    <dgm:cxn modelId="{83677896-8C2F-4E43-9216-00EE11FD078F}" type="presParOf" srcId="{7062EC46-57B5-467B-983F-16E96C608924}" destId="{81BA0FC4-B0E8-4D2B-9CB1-494C1663F6DA}" srcOrd="1" destOrd="0" presId="urn:microsoft.com/office/officeart/2005/8/layout/orgChart1"/>
    <dgm:cxn modelId="{BE3A1980-8909-4CD4-8A9A-363472D40693}" type="presParOf" srcId="{F0E5AB71-4081-4745-8B77-773280F76FB4}" destId="{A0B55ECC-EEE8-43BB-9C0C-3720215A143F}" srcOrd="1" destOrd="0" presId="urn:microsoft.com/office/officeart/2005/8/layout/orgChart1"/>
    <dgm:cxn modelId="{1A682371-8C78-49E2-8850-0AF585E7D708}" type="presParOf" srcId="{A0B55ECC-EEE8-43BB-9C0C-3720215A143F}" destId="{33B0764B-1701-478B-BB3F-3DCC6AA4DE68}" srcOrd="0" destOrd="0" presId="urn:microsoft.com/office/officeart/2005/8/layout/orgChart1"/>
    <dgm:cxn modelId="{2D33EA3F-920C-4EAD-B8BB-77DE2DA2B85E}" type="presParOf" srcId="{A0B55ECC-EEE8-43BB-9C0C-3720215A143F}" destId="{5A3C82F5-421A-45C2-9DF9-FD6BD6A23088}" srcOrd="1" destOrd="0" presId="urn:microsoft.com/office/officeart/2005/8/layout/orgChart1"/>
    <dgm:cxn modelId="{08DF2041-6C49-4A02-8313-ACDA9804DE44}" type="presParOf" srcId="{5A3C82F5-421A-45C2-9DF9-FD6BD6A23088}" destId="{F62E7777-E187-48C7-8D96-82B479825617}" srcOrd="0" destOrd="0" presId="urn:microsoft.com/office/officeart/2005/8/layout/orgChart1"/>
    <dgm:cxn modelId="{DF0D62AE-5907-4FFF-A47E-87854207C5BA}" type="presParOf" srcId="{F62E7777-E187-48C7-8D96-82B479825617}" destId="{94141993-79F9-4601-9E18-6D523581E11E}" srcOrd="0" destOrd="0" presId="urn:microsoft.com/office/officeart/2005/8/layout/orgChart1"/>
    <dgm:cxn modelId="{D6991D7C-5B63-4AED-B19C-B5DD6C1B8E9D}" type="presParOf" srcId="{F62E7777-E187-48C7-8D96-82B479825617}" destId="{C74795D3-11B0-4CF1-B5C0-E906380704B3}" srcOrd="1" destOrd="0" presId="urn:microsoft.com/office/officeart/2005/8/layout/orgChart1"/>
    <dgm:cxn modelId="{607B4B12-C377-489B-AF0A-5C1CE1AEAC25}" type="presParOf" srcId="{5A3C82F5-421A-45C2-9DF9-FD6BD6A23088}" destId="{41A30CB6-0D6E-4B95-804A-DC0D30AD4C58}" srcOrd="1" destOrd="0" presId="urn:microsoft.com/office/officeart/2005/8/layout/orgChart1"/>
    <dgm:cxn modelId="{EF8FB839-CC67-4B80-A987-80BD97F9001E}" type="presParOf" srcId="{41A30CB6-0D6E-4B95-804A-DC0D30AD4C58}" destId="{D2F28F66-BC92-414F-BD78-F0C4313EFF41}" srcOrd="0" destOrd="0" presId="urn:microsoft.com/office/officeart/2005/8/layout/orgChart1"/>
    <dgm:cxn modelId="{C8BFB484-CB46-42D3-8C0A-EC480BFB30F3}" type="presParOf" srcId="{41A30CB6-0D6E-4B95-804A-DC0D30AD4C58}" destId="{BAD77FAD-C8EB-4764-A5CE-532F3FA0BE60}" srcOrd="1" destOrd="0" presId="urn:microsoft.com/office/officeart/2005/8/layout/orgChart1"/>
    <dgm:cxn modelId="{568EBEFA-D4F0-413C-9235-82DE7CCDFB4A}" type="presParOf" srcId="{BAD77FAD-C8EB-4764-A5CE-532F3FA0BE60}" destId="{641DAEF7-23FA-4421-9103-FBCB840B3A5E}" srcOrd="0" destOrd="0" presId="urn:microsoft.com/office/officeart/2005/8/layout/orgChart1"/>
    <dgm:cxn modelId="{3CBF27AD-0F79-40E3-8DEA-5A74232A88BF}" type="presParOf" srcId="{641DAEF7-23FA-4421-9103-FBCB840B3A5E}" destId="{FB368FC2-9762-4900-AFB4-736B55016F67}" srcOrd="0" destOrd="0" presId="urn:microsoft.com/office/officeart/2005/8/layout/orgChart1"/>
    <dgm:cxn modelId="{58EB06EF-64A0-49CC-B6AB-C9EABA7D1F89}" type="presParOf" srcId="{641DAEF7-23FA-4421-9103-FBCB840B3A5E}" destId="{298BDBE9-6DD6-4882-A3F7-1C7B2AA3D562}" srcOrd="1" destOrd="0" presId="urn:microsoft.com/office/officeart/2005/8/layout/orgChart1"/>
    <dgm:cxn modelId="{AB3249CC-D0D5-479B-8C0E-17173C226B7E}" type="presParOf" srcId="{BAD77FAD-C8EB-4764-A5CE-532F3FA0BE60}" destId="{10A271E3-63E9-4267-BF2A-0C071C8807C0}" srcOrd="1" destOrd="0" presId="urn:microsoft.com/office/officeart/2005/8/layout/orgChart1"/>
    <dgm:cxn modelId="{E27A1C6C-5861-49B8-A22B-EE526E3D6D42}" type="presParOf" srcId="{BAD77FAD-C8EB-4764-A5CE-532F3FA0BE60}" destId="{D2AA2162-56AC-4773-BD5D-4EA07B4903C7}" srcOrd="2" destOrd="0" presId="urn:microsoft.com/office/officeart/2005/8/layout/orgChart1"/>
    <dgm:cxn modelId="{E993C879-B9EC-46BD-A922-B2CE844BB1AB}" type="presParOf" srcId="{5A3C82F5-421A-45C2-9DF9-FD6BD6A23088}" destId="{C1A8532A-07C0-4DED-BFFB-15D37555F870}" srcOrd="2" destOrd="0" presId="urn:microsoft.com/office/officeart/2005/8/layout/orgChart1"/>
    <dgm:cxn modelId="{3A96386E-807A-4D03-97BE-D0B265F58AA8}" type="presParOf" srcId="{A0B55ECC-EEE8-43BB-9C0C-3720215A143F}" destId="{0CBD1902-1F4C-4E57-80B1-EEB7CE527DD6}" srcOrd="2" destOrd="0" presId="urn:microsoft.com/office/officeart/2005/8/layout/orgChart1"/>
    <dgm:cxn modelId="{DD18C9D3-4159-4B3F-BCB4-10D6835BE6B0}" type="presParOf" srcId="{A0B55ECC-EEE8-43BB-9C0C-3720215A143F}" destId="{6E01B42D-565B-4C3D-8E0E-1F61631CC235}" srcOrd="3" destOrd="0" presId="urn:microsoft.com/office/officeart/2005/8/layout/orgChart1"/>
    <dgm:cxn modelId="{A8415F37-9FA7-43C0-932C-954EC711ADE4}" type="presParOf" srcId="{6E01B42D-565B-4C3D-8E0E-1F61631CC235}" destId="{E8AD566C-D2F9-496B-93CD-FF18C1B0E6B8}" srcOrd="0" destOrd="0" presId="urn:microsoft.com/office/officeart/2005/8/layout/orgChart1"/>
    <dgm:cxn modelId="{272A0E3F-0A82-4AE0-8946-F92A82A8E293}" type="presParOf" srcId="{E8AD566C-D2F9-496B-93CD-FF18C1B0E6B8}" destId="{5908AEAA-81E3-4337-9475-EDF8B6067FBD}" srcOrd="0" destOrd="0" presId="urn:microsoft.com/office/officeart/2005/8/layout/orgChart1"/>
    <dgm:cxn modelId="{9691D29C-1F34-4EC3-B5ED-77EDE65FD490}" type="presParOf" srcId="{E8AD566C-D2F9-496B-93CD-FF18C1B0E6B8}" destId="{F6CEAA6D-199E-4D0C-B0C0-E4F4E2461E19}" srcOrd="1" destOrd="0" presId="urn:microsoft.com/office/officeart/2005/8/layout/orgChart1"/>
    <dgm:cxn modelId="{B1E4D0B4-422E-4C98-9C30-6DE00CA1FD7B}" type="presParOf" srcId="{6E01B42D-565B-4C3D-8E0E-1F61631CC235}" destId="{13E51AA6-F575-4FF6-9CC6-B66D1868E1CD}" srcOrd="1" destOrd="0" presId="urn:microsoft.com/office/officeart/2005/8/layout/orgChart1"/>
    <dgm:cxn modelId="{05146266-766D-4B55-8F54-A733D5FEF065}" type="presParOf" srcId="{13E51AA6-F575-4FF6-9CC6-B66D1868E1CD}" destId="{76128768-EAA6-4270-962C-6A33BC279B6A}" srcOrd="0" destOrd="0" presId="urn:microsoft.com/office/officeart/2005/8/layout/orgChart1"/>
    <dgm:cxn modelId="{C2DD0ED0-AA1C-4718-BC6B-9D33227A4767}" type="presParOf" srcId="{13E51AA6-F575-4FF6-9CC6-B66D1868E1CD}" destId="{C4AF8C95-09FC-4522-8FFD-164DB705E9E4}" srcOrd="1" destOrd="0" presId="urn:microsoft.com/office/officeart/2005/8/layout/orgChart1"/>
    <dgm:cxn modelId="{B7B507F0-ABE7-415B-A7F1-7F985B48F44F}" type="presParOf" srcId="{C4AF8C95-09FC-4522-8FFD-164DB705E9E4}" destId="{BCD4F64B-87EE-4AC0-9117-90158A3435F6}" srcOrd="0" destOrd="0" presId="urn:microsoft.com/office/officeart/2005/8/layout/orgChart1"/>
    <dgm:cxn modelId="{BAC06911-9406-49B4-990D-C85AA6BCAC21}" type="presParOf" srcId="{BCD4F64B-87EE-4AC0-9117-90158A3435F6}" destId="{AF8C984C-6100-471C-AA42-67B0D3573467}" srcOrd="0" destOrd="0" presId="urn:microsoft.com/office/officeart/2005/8/layout/orgChart1"/>
    <dgm:cxn modelId="{8C732FB2-7613-4E03-BFA3-23A2E5E68448}" type="presParOf" srcId="{BCD4F64B-87EE-4AC0-9117-90158A3435F6}" destId="{9B16E487-D3D0-4935-A6E4-F6F4BB01CA87}" srcOrd="1" destOrd="0" presId="urn:microsoft.com/office/officeart/2005/8/layout/orgChart1"/>
    <dgm:cxn modelId="{BDADCE94-7187-4355-9E40-9701C9719C68}" type="presParOf" srcId="{C4AF8C95-09FC-4522-8FFD-164DB705E9E4}" destId="{36148006-CBA0-439B-8440-091D67D5B79B}" srcOrd="1" destOrd="0" presId="urn:microsoft.com/office/officeart/2005/8/layout/orgChart1"/>
    <dgm:cxn modelId="{2FB44648-7513-40E4-A897-779BD2D2769A}" type="presParOf" srcId="{C4AF8C95-09FC-4522-8FFD-164DB705E9E4}" destId="{A6F56893-1494-4C78-8F4B-D7E11DCC7301}" srcOrd="2" destOrd="0" presId="urn:microsoft.com/office/officeart/2005/8/layout/orgChart1"/>
    <dgm:cxn modelId="{EDAD8EC5-8630-4F01-BEC3-8634F67C8076}" type="presParOf" srcId="{6E01B42D-565B-4C3D-8E0E-1F61631CC235}" destId="{05DA3FCE-D20C-454D-91F3-8915991E9C7C}" srcOrd="2" destOrd="0" presId="urn:microsoft.com/office/officeart/2005/8/layout/orgChart1"/>
    <dgm:cxn modelId="{53D8F92E-FFB8-48C6-957E-C9D7553DAACA}" type="presParOf" srcId="{F0E5AB71-4081-4745-8B77-773280F76FB4}" destId="{FBDD22C0-3DB0-4580-A4A1-FCF1E54C5C11}" srcOrd="2" destOrd="0" presId="urn:microsoft.com/office/officeart/2005/8/layout/orgChart1"/>
    <dgm:cxn modelId="{4274AD10-D993-4DBE-B1CF-0082BC94905A}" type="presParOf" srcId="{D72FC15F-7910-4B1F-82B2-788D85BEF668}" destId="{26211A0C-0925-49D8-A450-7044442D92E3}" srcOrd="2" destOrd="0" presId="urn:microsoft.com/office/officeart/2005/8/layout/orgChart1"/>
    <dgm:cxn modelId="{849F0F79-7634-4EFD-95DF-9D50A8F05BB5}" type="presParOf" srcId="{D72FC15F-7910-4B1F-82B2-788D85BEF668}" destId="{5C7AF397-7EDC-49BD-92E7-10D11B3F112A}" srcOrd="3" destOrd="0" presId="urn:microsoft.com/office/officeart/2005/8/layout/orgChart1"/>
    <dgm:cxn modelId="{D98117D6-C01C-4128-9BFA-FB6FCF9A217E}" type="presParOf" srcId="{5C7AF397-7EDC-49BD-92E7-10D11B3F112A}" destId="{078AB432-6A87-4BB0-8B68-DCBCDF1B58EE}" srcOrd="0" destOrd="0" presId="urn:microsoft.com/office/officeart/2005/8/layout/orgChart1"/>
    <dgm:cxn modelId="{510339AE-F694-47DC-BA47-6D745467CCB2}" type="presParOf" srcId="{078AB432-6A87-4BB0-8B68-DCBCDF1B58EE}" destId="{F5393358-C4FF-4610-8597-5A1119A8D4DC}" srcOrd="0" destOrd="0" presId="urn:microsoft.com/office/officeart/2005/8/layout/orgChart1"/>
    <dgm:cxn modelId="{66F40AA0-EF0D-4501-A7A4-A9BD49B75420}" type="presParOf" srcId="{078AB432-6A87-4BB0-8B68-DCBCDF1B58EE}" destId="{B4FFB485-771B-4A25-BFB3-6504E49B3124}" srcOrd="1" destOrd="0" presId="urn:microsoft.com/office/officeart/2005/8/layout/orgChart1"/>
    <dgm:cxn modelId="{8F5CAA73-0FBD-4308-B369-2BE756B5E012}" type="presParOf" srcId="{5C7AF397-7EDC-49BD-92E7-10D11B3F112A}" destId="{F3A745D2-0117-4F36-A30F-4B9515B0729A}" srcOrd="1" destOrd="0" presId="urn:microsoft.com/office/officeart/2005/8/layout/orgChart1"/>
    <dgm:cxn modelId="{C12F8998-DF46-4BD6-8151-AD407A750897}" type="presParOf" srcId="{5C7AF397-7EDC-49BD-92E7-10D11B3F112A}" destId="{8859B3FF-9C60-4DC2-8DAC-0121A018BF0E}" srcOrd="2" destOrd="0" presId="urn:microsoft.com/office/officeart/2005/8/layout/orgChart1"/>
    <dgm:cxn modelId="{D26F4D94-69CA-434B-8B19-2E51998FE940}" type="presParOf" srcId="{8859B3FF-9C60-4DC2-8DAC-0121A018BF0E}" destId="{6CE56384-4770-415C-B761-14D0D28C700F}" srcOrd="0" destOrd="0" presId="urn:microsoft.com/office/officeart/2005/8/layout/orgChart1"/>
    <dgm:cxn modelId="{148F48DE-163A-45AC-AB9D-D37E700DDFB5}" type="presParOf" srcId="{8859B3FF-9C60-4DC2-8DAC-0121A018BF0E}" destId="{80E654D7-329A-4C84-8799-F118BD5F4BA5}" srcOrd="1" destOrd="0" presId="urn:microsoft.com/office/officeart/2005/8/layout/orgChart1"/>
    <dgm:cxn modelId="{FEEEEA55-093D-4385-8472-27E5E591A6D7}" type="presParOf" srcId="{80E654D7-329A-4C84-8799-F118BD5F4BA5}" destId="{E6C20B4F-7E22-431F-90DF-FC117A60CEF5}" srcOrd="0" destOrd="0" presId="urn:microsoft.com/office/officeart/2005/8/layout/orgChart1"/>
    <dgm:cxn modelId="{81DDCD02-1A4B-4DE3-8F53-15D9DA1CEC94}" type="presParOf" srcId="{E6C20B4F-7E22-431F-90DF-FC117A60CEF5}" destId="{623008E5-3287-4872-9369-D41B80726438}" srcOrd="0" destOrd="0" presId="urn:microsoft.com/office/officeart/2005/8/layout/orgChart1"/>
    <dgm:cxn modelId="{49C7904B-3807-4E4A-A9BA-2C29018B6589}" type="presParOf" srcId="{E6C20B4F-7E22-431F-90DF-FC117A60CEF5}" destId="{BEEE8DF6-8576-4D40-8B42-B9A8E8BCC029}" srcOrd="1" destOrd="0" presId="urn:microsoft.com/office/officeart/2005/8/layout/orgChart1"/>
    <dgm:cxn modelId="{F4439B2F-15A1-4990-B988-29014DAC7B46}" type="presParOf" srcId="{80E654D7-329A-4C84-8799-F118BD5F4BA5}" destId="{730DF7BF-BE05-4DF6-9C19-8454BB0C15B6}" srcOrd="1" destOrd="0" presId="urn:microsoft.com/office/officeart/2005/8/layout/orgChart1"/>
    <dgm:cxn modelId="{8B497BAA-0C40-4353-8CE5-2BE795B26C80}" type="presParOf" srcId="{80E654D7-329A-4C84-8799-F118BD5F4BA5}" destId="{5EACEE01-009C-4C59-B862-E76096B3B126}" srcOrd="2" destOrd="0" presId="urn:microsoft.com/office/officeart/2005/8/layout/orgChart1"/>
    <dgm:cxn modelId="{91D4C823-A01E-495A-8DA6-A0530229A44B}" type="presParOf" srcId="{8859B3FF-9C60-4DC2-8DAC-0121A018BF0E}" destId="{4EF679F9-340E-47B9-A0B2-0A3888D1F544}" srcOrd="2" destOrd="0" presId="urn:microsoft.com/office/officeart/2005/8/layout/orgChart1"/>
    <dgm:cxn modelId="{C0F1C289-456D-4391-826C-E55FE1806DB6}" type="presParOf" srcId="{8859B3FF-9C60-4DC2-8DAC-0121A018BF0E}" destId="{1C34905E-47DA-4854-AD7D-ED64990660D6}" srcOrd="3" destOrd="0" presId="urn:microsoft.com/office/officeart/2005/8/layout/orgChart1"/>
    <dgm:cxn modelId="{F5274C60-F56F-4F9F-B91D-1C7B38D6F475}" type="presParOf" srcId="{1C34905E-47DA-4854-AD7D-ED64990660D6}" destId="{68C96F1E-10B7-43FD-8EA3-AD412708C6B4}" srcOrd="0" destOrd="0" presId="urn:microsoft.com/office/officeart/2005/8/layout/orgChart1"/>
    <dgm:cxn modelId="{A114B477-4F7F-4D49-9352-EE2EB2DC8114}" type="presParOf" srcId="{68C96F1E-10B7-43FD-8EA3-AD412708C6B4}" destId="{35CDCCE0-1C05-432F-8006-C736B8B0208E}" srcOrd="0" destOrd="0" presId="urn:microsoft.com/office/officeart/2005/8/layout/orgChart1"/>
    <dgm:cxn modelId="{EC7C49FA-ECCD-423F-8709-4E6D05095391}" type="presParOf" srcId="{68C96F1E-10B7-43FD-8EA3-AD412708C6B4}" destId="{2B6B03F3-F54B-458D-89AE-DF1455C02D61}" srcOrd="1" destOrd="0" presId="urn:microsoft.com/office/officeart/2005/8/layout/orgChart1"/>
    <dgm:cxn modelId="{ED4D6024-57A6-4326-BC78-A3DD6441E4B2}" type="presParOf" srcId="{1C34905E-47DA-4854-AD7D-ED64990660D6}" destId="{F7F66014-79BE-483E-AF0D-5F8EE5DFBA1C}" srcOrd="1" destOrd="0" presId="urn:microsoft.com/office/officeart/2005/8/layout/orgChart1"/>
    <dgm:cxn modelId="{86DDB111-47BF-4646-A310-3F478EAC19A8}" type="presParOf" srcId="{1C34905E-47DA-4854-AD7D-ED64990660D6}" destId="{50FD5456-5165-4225-8DC2-98C41F278AE2}" srcOrd="2" destOrd="0" presId="urn:microsoft.com/office/officeart/2005/8/layout/orgChart1"/>
    <dgm:cxn modelId="{C9B25F24-0B4A-4C9D-92C2-9C6809A978F6}" type="presParOf" srcId="{8859B3FF-9C60-4DC2-8DAC-0121A018BF0E}" destId="{82954BC9-7C06-44B6-B3ED-B65C38D171C4}" srcOrd="4" destOrd="0" presId="urn:microsoft.com/office/officeart/2005/8/layout/orgChart1"/>
    <dgm:cxn modelId="{9A09F2C0-9E0A-4D03-AB24-4DB52C15653F}" type="presParOf" srcId="{8859B3FF-9C60-4DC2-8DAC-0121A018BF0E}" destId="{1CEA2345-54B8-497E-A3EE-B8B9300576CF}" srcOrd="5" destOrd="0" presId="urn:microsoft.com/office/officeart/2005/8/layout/orgChart1"/>
    <dgm:cxn modelId="{9B9CE88F-12ED-44FD-8761-7C78222E4AF4}" type="presParOf" srcId="{1CEA2345-54B8-497E-A3EE-B8B9300576CF}" destId="{532E9A25-6ED2-4408-9750-B0E832222B9E}" srcOrd="0" destOrd="0" presId="urn:microsoft.com/office/officeart/2005/8/layout/orgChart1"/>
    <dgm:cxn modelId="{03B06861-11DC-4769-94B3-02B97D1E185F}" type="presParOf" srcId="{532E9A25-6ED2-4408-9750-B0E832222B9E}" destId="{486A231D-E6CB-4753-A791-005438071079}" srcOrd="0" destOrd="0" presId="urn:microsoft.com/office/officeart/2005/8/layout/orgChart1"/>
    <dgm:cxn modelId="{AA17257C-C71A-441E-8A07-0405EF83BE3C}" type="presParOf" srcId="{532E9A25-6ED2-4408-9750-B0E832222B9E}" destId="{78F45C1F-164D-488D-B46F-C142E34CBBAF}" srcOrd="1" destOrd="0" presId="urn:microsoft.com/office/officeart/2005/8/layout/orgChart1"/>
    <dgm:cxn modelId="{256A081A-F9F7-49A4-B136-F7F3BE0788E4}" type="presParOf" srcId="{1CEA2345-54B8-497E-A3EE-B8B9300576CF}" destId="{8DD65604-2682-418E-9168-EB4D99F0D55D}" srcOrd="1" destOrd="0" presId="urn:microsoft.com/office/officeart/2005/8/layout/orgChart1"/>
    <dgm:cxn modelId="{A40FC926-A410-4C08-A290-7B3ED93BE132}" type="presParOf" srcId="{1CEA2345-54B8-497E-A3EE-B8B9300576CF}" destId="{8FAF1AF4-7AA6-411B-89D5-D77E797F6FE6}" srcOrd="2" destOrd="0" presId="urn:microsoft.com/office/officeart/2005/8/layout/orgChart1"/>
    <dgm:cxn modelId="{503F99F2-5CAD-4AD5-B6E0-63A3A6238461}" type="presParOf" srcId="{8859B3FF-9C60-4DC2-8DAC-0121A018BF0E}" destId="{3F0961B2-E9C5-424E-8031-78AD8265C7CB}" srcOrd="6" destOrd="0" presId="urn:microsoft.com/office/officeart/2005/8/layout/orgChart1"/>
    <dgm:cxn modelId="{2908F526-7968-4180-B7E8-76C93CD3ABAE}" type="presParOf" srcId="{8859B3FF-9C60-4DC2-8DAC-0121A018BF0E}" destId="{E582B96E-BA07-405A-B0E4-0CBCCEE58445}" srcOrd="7" destOrd="0" presId="urn:microsoft.com/office/officeart/2005/8/layout/orgChart1"/>
    <dgm:cxn modelId="{D232E919-FC93-4BF1-BFC8-DA06DABEA0CD}" type="presParOf" srcId="{E582B96E-BA07-405A-B0E4-0CBCCEE58445}" destId="{703CD7BD-1A77-43D3-BDC8-8603ED782387}" srcOrd="0" destOrd="0" presId="urn:microsoft.com/office/officeart/2005/8/layout/orgChart1"/>
    <dgm:cxn modelId="{B4645B72-14CA-4F59-AA33-903C3C08F859}" type="presParOf" srcId="{703CD7BD-1A77-43D3-BDC8-8603ED782387}" destId="{85AC50B9-82A1-4D69-9BEB-0500B43B5D5D}" srcOrd="0" destOrd="0" presId="urn:microsoft.com/office/officeart/2005/8/layout/orgChart1"/>
    <dgm:cxn modelId="{0A3585CD-D791-491D-974A-CE466C57282F}" type="presParOf" srcId="{703CD7BD-1A77-43D3-BDC8-8603ED782387}" destId="{BB2636AA-291A-4487-B55C-BC6E7D30E193}" srcOrd="1" destOrd="0" presId="urn:microsoft.com/office/officeart/2005/8/layout/orgChart1"/>
    <dgm:cxn modelId="{81C8E341-565D-4AA8-B277-7C964D786475}" type="presParOf" srcId="{E582B96E-BA07-405A-B0E4-0CBCCEE58445}" destId="{DCA3612E-2827-4E29-BDD5-E86325698EF6}" srcOrd="1" destOrd="0" presId="urn:microsoft.com/office/officeart/2005/8/layout/orgChart1"/>
    <dgm:cxn modelId="{F45411D9-9B9E-49B9-AF5C-558FD2DCEA37}" type="presParOf" srcId="{E582B96E-BA07-405A-B0E4-0CBCCEE58445}" destId="{D6046D78-2330-4291-80FB-74C198D0B61F}" srcOrd="2" destOrd="0" presId="urn:microsoft.com/office/officeart/2005/8/layout/orgChart1"/>
    <dgm:cxn modelId="{AE885BFD-5290-4C4D-B07D-393531173142}" type="presParOf" srcId="{FFDF0C77-E699-443F-83B7-F6A0676FF411}" destId="{FF9470D2-023F-4C4A-BFCF-91EC7BAD9F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51B58D-D4A0-47A9-B257-007EDE248569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4D836EF-98D7-4CF2-83D5-0BE6F54036AD}" type="parTrans" cxnId="{31E69AE4-C826-4D66-9D3A-C30BF23CD93C}">
      <dgm:prSet/>
      <dgm:spPr/>
      <dgm:t>
        <a:bodyPr/>
        <a:lstStyle/>
        <a:p>
          <a:endParaRPr lang="es-ES" sz="1200"/>
        </a:p>
      </dgm:t>
    </dgm:pt>
    <dgm:pt modelId="{F8A163D1-1109-4AE8-85E3-C0B2BF582094}" type="sibTrans" cxnId="{31E69AE4-C826-4D66-9D3A-C30BF23CD93C}">
      <dgm:prSet/>
      <dgm:spPr/>
      <dgm:t>
        <a:bodyPr/>
        <a:lstStyle/>
        <a:p>
          <a:endParaRPr lang="es-ES" sz="1200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</a:t>
          </a:r>
          <a:r>
            <a:rPr lang="es-ES" sz="1200" dirty="0" smtClean="0"/>
            <a:t>Directivas</a:t>
          </a:r>
          <a:endParaRPr lang="es-ES" sz="1200" dirty="0" smtClean="0"/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5C88FA44-19B1-48C8-8B67-5E89066ADB2B}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Administrativo</a:t>
          </a:r>
          <a:endParaRPr lang="es-ES" sz="1200" dirty="0" smtClean="0"/>
        </a:p>
      </dgm:t>
    </dgm:pt>
    <dgm:pt modelId="{67259F93-2196-4F64-B87A-D3ACB12F843E}" type="parTrans" cxnId="{A6D04DBD-7393-439E-BCB8-4FA41921E2CA}">
      <dgm:prSet/>
      <dgm:spPr/>
      <dgm:t>
        <a:bodyPr/>
        <a:lstStyle/>
        <a:p>
          <a:endParaRPr lang="es-ES"/>
        </a:p>
      </dgm:t>
    </dgm:pt>
    <dgm:pt modelId="{B6FB5406-FDF0-4B38-8BFB-B6CDD8DBDC15}" type="sibTrans" cxnId="{A6D04DBD-7393-439E-BCB8-4FA41921E2CA}">
      <dgm:prSet/>
      <dgm:spPr/>
      <dgm:t>
        <a:bodyPr/>
        <a:lstStyle/>
        <a:p>
          <a:endParaRPr lang="es-ES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57335A48-B9AC-455C-A871-808CA556BA7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F89EB88-AA50-4C21-B70C-DD0CC5B21903}" type="parTrans" cxnId="{112CDB9F-3957-41AB-80C5-C89D2D2EF1B0}">
      <dgm:prSet/>
      <dgm:spPr/>
      <dgm:t>
        <a:bodyPr/>
        <a:lstStyle/>
        <a:p>
          <a:endParaRPr lang="es-ES"/>
        </a:p>
      </dgm:t>
    </dgm:pt>
    <dgm:pt modelId="{37C3261D-0711-4C41-80DE-F20DBECCC538}" type="sibTrans" cxnId="{112CDB9F-3957-41AB-80C5-C89D2D2EF1B0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641A7C-F54A-4D72-B6B7-392E489D0406}" type="pres">
      <dgm:prSet presAssocID="{6C51B58D-D4A0-47A9-B257-007EDE248569}" presName="hierRoot1" presStyleCnt="0">
        <dgm:presLayoutVars>
          <dgm:hierBranch val="init"/>
        </dgm:presLayoutVars>
      </dgm:prSet>
      <dgm:spPr/>
    </dgm:pt>
    <dgm:pt modelId="{C78CAFC1-545F-4170-BA7C-66D171EE21AE}" type="pres">
      <dgm:prSet presAssocID="{6C51B58D-D4A0-47A9-B257-007EDE248569}" presName="rootComposite1" presStyleCnt="0"/>
      <dgm:spPr/>
    </dgm:pt>
    <dgm:pt modelId="{4310C87A-7454-42FC-BC5E-EB96DE06E339}" type="pres">
      <dgm:prSet presAssocID="{6C51B58D-D4A0-47A9-B257-007EDE248569}" presName="rootText1" presStyleLbl="node0" presStyleIdx="0" presStyleCnt="1" custScaleX="132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585EB2-B513-457C-AC54-7A04AA2EB0D3}" type="pres">
      <dgm:prSet presAssocID="{6C51B58D-D4A0-47A9-B257-007EDE2485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6B1778-6376-4F42-BACD-C39FD3EF0F38}" type="pres">
      <dgm:prSet presAssocID="{6C51B58D-D4A0-47A9-B257-007EDE248569}" presName="hierChild2" presStyleCnt="0"/>
      <dgm:spPr/>
    </dgm:pt>
    <dgm:pt modelId="{50E1319E-7F7B-47FD-87A0-B66D0D319D4A}" type="pres">
      <dgm:prSet presAssocID="{E1B0D9F5-AE4A-42F3-B00A-BD4FE0511DE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428FCE9-A68F-4B36-B0D4-0317804FF08A}" type="pres">
      <dgm:prSet presAssocID="{AAF2262E-6100-4FDE-BB0E-F0C472DBFA4E}" presName="hierRoot2" presStyleCnt="0">
        <dgm:presLayoutVars>
          <dgm:hierBranch/>
        </dgm:presLayoutVars>
      </dgm:prSet>
      <dgm:spPr/>
    </dgm:pt>
    <dgm:pt modelId="{B2693D2E-C970-419F-AABF-8BEEB7D867D8}" type="pres">
      <dgm:prSet presAssocID="{AAF2262E-6100-4FDE-BB0E-F0C472DBFA4E}" presName="rootComposite" presStyleCnt="0"/>
      <dgm:spPr/>
    </dgm:pt>
    <dgm:pt modelId="{16FC31F8-8CED-41DC-A7D1-3E4BABF4911C}" type="pres">
      <dgm:prSet presAssocID="{AAF2262E-6100-4FDE-BB0E-F0C472DBFA4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483325-17C5-463E-909C-761DA9A85F1D}" type="pres">
      <dgm:prSet presAssocID="{AAF2262E-6100-4FDE-BB0E-F0C472DBFA4E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1A5C93-649C-454E-BA71-6DE7FAA8FFEC}" type="pres">
      <dgm:prSet presAssocID="{AAF2262E-6100-4FDE-BB0E-F0C472DBFA4E}" presName="hierChild4" presStyleCnt="0"/>
      <dgm:spPr/>
    </dgm:pt>
    <dgm:pt modelId="{AB05004A-30DF-48E7-AAF8-100123349FF0}" type="pres">
      <dgm:prSet presAssocID="{60739EA5-4D5A-4251-84F2-83139B416D9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3" presStyleIdx="0" presStyleCnt="2" custScaleX="78707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BA376A4E-47BD-472B-A5BD-320FF180EE9A}" type="pres">
      <dgm:prSet presAssocID="{AAF2262E-6100-4FDE-BB0E-F0C472DBFA4E}" presName="hierChild5" presStyleCnt="0"/>
      <dgm:spPr/>
    </dgm:pt>
    <dgm:pt modelId="{0F1E686B-BE85-48E9-A5F2-9D31DE26CFD2}" type="pres">
      <dgm:prSet presAssocID="{4822DF39-93B4-43B0-BABD-BA18729504C5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2" presStyleIdx="0" presStyleCnt="2" custScaleY="99928" custLinFactY="22923" custLinFactNeighborX="-889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2" presStyleIdx="1" presStyleCnt="2" custScaleY="99928" custLinFactY="22923" custLinFactNeighborX="9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  <dgm:pt modelId="{9204C5E1-038D-4624-BE0B-E7327E8915A0}" type="pres">
      <dgm:prSet presAssocID="{67259F93-2196-4F64-B87A-D3ACB12F843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951E074-2853-4482-920E-71B7DEB31980}" type="pres">
      <dgm:prSet presAssocID="{5C88FA44-19B1-48C8-8B67-5E89066ADB2B}" presName="hierRoot2" presStyleCnt="0">
        <dgm:presLayoutVars>
          <dgm:hierBranch/>
        </dgm:presLayoutVars>
      </dgm:prSet>
      <dgm:spPr/>
    </dgm:pt>
    <dgm:pt modelId="{480CE7EC-E3E0-4EE7-8F48-769908F7FDCC}" type="pres">
      <dgm:prSet presAssocID="{5C88FA44-19B1-48C8-8B67-5E89066ADB2B}" presName="rootComposite" presStyleCnt="0"/>
      <dgm:spPr/>
    </dgm:pt>
    <dgm:pt modelId="{6C8CEFEB-2A11-49CD-B125-B09B4E56134C}" type="pres">
      <dgm:prSet presAssocID="{5C88FA44-19B1-48C8-8B67-5E89066ADB2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E1F263-C568-429C-9FE5-4B619F9D967B}" type="pres">
      <dgm:prSet presAssocID="{5C88FA44-19B1-48C8-8B67-5E89066ADB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AA9625-58C8-4953-A03A-9E85EC09488B}" type="pres">
      <dgm:prSet presAssocID="{5C88FA44-19B1-48C8-8B67-5E89066ADB2B}" presName="hierChild4" presStyleCnt="0"/>
      <dgm:spPr/>
    </dgm:pt>
    <dgm:pt modelId="{286F108F-2553-449F-9941-73B974BA982A}" type="pres">
      <dgm:prSet presAssocID="{9F89EB88-AA50-4C21-B70C-DD0CC5B2190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4415C9AA-7737-454F-8294-79EF6EB21EA7}" type="pres">
      <dgm:prSet presAssocID="{57335A48-B9AC-455C-A871-808CA556BA7C}" presName="hierRoot2" presStyleCnt="0">
        <dgm:presLayoutVars>
          <dgm:hierBranch val="init"/>
        </dgm:presLayoutVars>
      </dgm:prSet>
      <dgm:spPr/>
    </dgm:pt>
    <dgm:pt modelId="{CBC067A1-9B58-40A2-B843-D37A54C59B34}" type="pres">
      <dgm:prSet presAssocID="{57335A48-B9AC-455C-A871-808CA556BA7C}" presName="rootComposite" presStyleCnt="0"/>
      <dgm:spPr/>
    </dgm:pt>
    <dgm:pt modelId="{2BA35B3D-CB6B-452F-BDA0-DAFC0E8B8E88}" type="pres">
      <dgm:prSet presAssocID="{57335A48-B9AC-455C-A871-808CA556BA7C}" presName="rootText" presStyleLbl="node3" presStyleIdx="1" presStyleCnt="2" custScaleX="69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0F85-7505-432E-BF9A-3D9B90DEC0E1}" type="pres">
      <dgm:prSet presAssocID="{57335A48-B9AC-455C-A871-808CA556BA7C}" presName="rootConnector" presStyleLbl="node3" presStyleIdx="1" presStyleCnt="2"/>
      <dgm:spPr/>
      <dgm:t>
        <a:bodyPr/>
        <a:lstStyle/>
        <a:p>
          <a:endParaRPr lang="es-ES"/>
        </a:p>
      </dgm:t>
    </dgm:pt>
    <dgm:pt modelId="{971BE105-D3C5-4C2C-967C-856DB955FB11}" type="pres">
      <dgm:prSet presAssocID="{57335A48-B9AC-455C-A871-808CA556BA7C}" presName="hierChild4" presStyleCnt="0"/>
      <dgm:spPr/>
    </dgm:pt>
    <dgm:pt modelId="{9C1AA53B-6B37-4A66-9F8D-659D91E5C29B}" type="pres">
      <dgm:prSet presAssocID="{57335A48-B9AC-455C-A871-808CA556BA7C}" presName="hierChild5" presStyleCnt="0"/>
      <dgm:spPr/>
    </dgm:pt>
    <dgm:pt modelId="{26972678-5DE8-4E3E-B4A7-F619D0258982}" type="pres">
      <dgm:prSet presAssocID="{5C88FA44-19B1-48C8-8B67-5E89066ADB2B}" presName="hierChild5" presStyleCnt="0"/>
      <dgm:spPr/>
    </dgm:pt>
    <dgm:pt modelId="{1E7DA089-25A8-4CB6-BD86-3DAA482D0CA6}" type="pres">
      <dgm:prSet presAssocID="{6C51B58D-D4A0-47A9-B257-007EDE248569}" presName="hierChild3" presStyleCnt="0"/>
      <dgm:spPr/>
    </dgm:pt>
  </dgm:ptLst>
  <dgm:cxnLst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F4A5D1A0-A877-4FEC-8F7D-05AB63ED1628}" type="presOf" srcId="{67259F93-2196-4F64-B87A-D3ACB12F843E}" destId="{9204C5E1-038D-4624-BE0B-E7327E8915A0}" srcOrd="0" destOrd="0" presId="urn:microsoft.com/office/officeart/2005/8/layout/orgChart1"/>
    <dgm:cxn modelId="{026754F1-5779-44E0-8598-0EF7575F7AFB}" type="presOf" srcId="{E1B0D9F5-AE4A-42F3-B00A-BD4FE0511DEF}" destId="{50E1319E-7F7B-47FD-87A0-B66D0D319D4A}" srcOrd="0" destOrd="0" presId="urn:microsoft.com/office/officeart/2005/8/layout/orgChart1"/>
    <dgm:cxn modelId="{66D6E530-61A2-425C-BD28-1B6A8701D594}" type="presOf" srcId="{5637833E-5776-4CBB-AC10-83199C7C0AB7}" destId="{19D8DC97-DEF9-4BB9-ABD9-F71EEC98F0DD}" srcOrd="0" destOrd="0" presId="urn:microsoft.com/office/officeart/2005/8/layout/orgChart1"/>
    <dgm:cxn modelId="{D7840191-4590-426C-8966-501120EFD17E}" type="presOf" srcId="{60739EA5-4D5A-4251-84F2-83139B416D9C}" destId="{AB05004A-30DF-48E7-AAF8-100123349FF0}" srcOrd="0" destOrd="0" presId="urn:microsoft.com/office/officeart/2005/8/layout/orgChart1"/>
    <dgm:cxn modelId="{A6D04DBD-7393-439E-BCB8-4FA41921E2CA}" srcId="{6C51B58D-D4A0-47A9-B257-007EDE248569}" destId="{5C88FA44-19B1-48C8-8B67-5E89066ADB2B}" srcOrd="1" destOrd="0" parTransId="{67259F93-2196-4F64-B87A-D3ACB12F843E}" sibTransId="{B6FB5406-FDF0-4B38-8BFB-B6CDD8DBDC15}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D920FBE2-F1BC-4358-BEA0-E8ACED0CBA7C}" type="presOf" srcId="{6C51B58D-D4A0-47A9-B257-007EDE248569}" destId="{4310C87A-7454-42FC-BC5E-EB96DE06E339}" srcOrd="0" destOrd="0" presId="urn:microsoft.com/office/officeart/2005/8/layout/orgChart1"/>
    <dgm:cxn modelId="{0636C315-0BAD-43B8-BF24-70784A45AF3C}" type="presOf" srcId="{AAF2262E-6100-4FDE-BB0E-F0C472DBFA4E}" destId="{B5483325-17C5-463E-909C-761DA9A85F1D}" srcOrd="1" destOrd="0" presId="urn:microsoft.com/office/officeart/2005/8/layout/orgChart1"/>
    <dgm:cxn modelId="{DAEC7655-55F6-4A70-84A9-FF89339CEA49}" type="presOf" srcId="{AA84945E-F411-4FFC-A0CF-A3A9A190530B}" destId="{71920212-F746-42C0-9BDE-AF4A368F43AB}" srcOrd="1" destOrd="0" presId="urn:microsoft.com/office/officeart/2005/8/layout/orgChart1"/>
    <dgm:cxn modelId="{31E69AE4-C826-4D66-9D3A-C30BF23CD93C}" srcId="{442F6C6C-D6B3-44BD-8ACF-A8BA7520A540}" destId="{6C51B58D-D4A0-47A9-B257-007EDE248569}" srcOrd="0" destOrd="0" parTransId="{F4D836EF-98D7-4CF2-83D5-0BE6F54036AD}" sibTransId="{F8A163D1-1109-4AE8-85E3-C0B2BF582094}"/>
    <dgm:cxn modelId="{C937FE98-AB15-499A-ACC8-A04587D28BA7}" type="presOf" srcId="{1DCEF0D2-7E85-4806-A6DC-27B02D4910A6}" destId="{5A9437AE-5EEC-4729-83B6-202A73A8B436}" srcOrd="0" destOrd="0" presId="urn:microsoft.com/office/officeart/2005/8/layout/orgChart1"/>
    <dgm:cxn modelId="{52238E74-933D-42E8-A20C-3733A173FBE8}" srcId="{6C51B58D-D4A0-47A9-B257-007EDE248569}" destId="{AAF2262E-6100-4FDE-BB0E-F0C472DBFA4E}" srcOrd="0" destOrd="0" parTransId="{E1B0D9F5-AE4A-42F3-B00A-BD4FE0511DEF}" sibTransId="{7C4138A1-AF12-4DDF-8CC9-6CA6E2CD7A00}"/>
    <dgm:cxn modelId="{CCF58741-6119-4567-B688-4F91B651B940}" type="presOf" srcId="{57335A48-B9AC-455C-A871-808CA556BA7C}" destId="{2BA35B3D-CB6B-452F-BDA0-DAFC0E8B8E88}" srcOrd="0" destOrd="0" presId="urn:microsoft.com/office/officeart/2005/8/layout/orgChart1"/>
    <dgm:cxn modelId="{25ED842B-159F-4C73-8DFA-7BF22ED6D4C0}" type="presOf" srcId="{9F89EB88-AA50-4C21-B70C-DD0CC5B21903}" destId="{286F108F-2553-449F-9941-73B974BA982A}" srcOrd="0" destOrd="0" presId="urn:microsoft.com/office/officeart/2005/8/layout/orgChart1"/>
    <dgm:cxn modelId="{BFE9D51A-5871-4CE8-9082-BFFBBE889F79}" type="presOf" srcId="{4822DF39-93B4-43B0-BABD-BA18729504C5}" destId="{0F1E686B-BE85-48E9-A5F2-9D31DE26CFD2}" srcOrd="0" destOrd="0" presId="urn:microsoft.com/office/officeart/2005/8/layout/orgChart1"/>
    <dgm:cxn modelId="{40B69D8C-C02F-407A-B441-809D4ED5D308}" type="presOf" srcId="{5C88FA44-19B1-48C8-8B67-5E89066ADB2B}" destId="{E4E1F263-C568-429C-9FE5-4B619F9D967B}" srcOrd="1" destOrd="0" presId="urn:microsoft.com/office/officeart/2005/8/layout/orgChart1"/>
    <dgm:cxn modelId="{BD234637-A780-4D2B-A9A5-81FACE41AC41}" type="presOf" srcId="{AA84945E-F411-4FFC-A0CF-A3A9A190530B}" destId="{9803772E-73A1-484E-9BAD-12C5846F3C24}" srcOrd="0" destOrd="0" presId="urn:microsoft.com/office/officeart/2005/8/layout/orgChart1"/>
    <dgm:cxn modelId="{1E402CD7-4B7C-468D-98A5-8188756166FF}" type="presOf" srcId="{5C88FA44-19B1-48C8-8B67-5E89066ADB2B}" destId="{6C8CEFEB-2A11-49CD-B125-B09B4E56134C}" srcOrd="0" destOrd="0" presId="urn:microsoft.com/office/officeart/2005/8/layout/orgChart1"/>
    <dgm:cxn modelId="{CE8244E5-D739-416F-BFD1-7D8893956236}" type="presOf" srcId="{AAF2262E-6100-4FDE-BB0E-F0C472DBFA4E}" destId="{16FC31F8-8CED-41DC-A7D1-3E4BABF4911C}" srcOrd="0" destOrd="0" presId="urn:microsoft.com/office/officeart/2005/8/layout/orgChart1"/>
    <dgm:cxn modelId="{4B8EF5B7-D7CA-4F49-868B-8C2B667EB859}" type="presOf" srcId="{0C03F11C-8F3E-4D01-9297-744CA0C710A9}" destId="{A581C47F-2DA5-44A6-91A3-8A0A8E29E083}" srcOrd="0" destOrd="0" presId="urn:microsoft.com/office/officeart/2005/8/layout/orgChart1"/>
    <dgm:cxn modelId="{FA22FA1D-0846-41C5-8012-F7D53FB977A1}" type="presOf" srcId="{5637833E-5776-4CBB-AC10-83199C7C0AB7}" destId="{B88179B1-290F-4ADB-9C4D-43C181A3F940}" srcOrd="1" destOrd="0" presId="urn:microsoft.com/office/officeart/2005/8/layout/orgChart1"/>
    <dgm:cxn modelId="{112CDB9F-3957-41AB-80C5-C89D2D2EF1B0}" srcId="{5C88FA44-19B1-48C8-8B67-5E89066ADB2B}" destId="{57335A48-B9AC-455C-A871-808CA556BA7C}" srcOrd="0" destOrd="0" parTransId="{9F89EB88-AA50-4C21-B70C-DD0CC5B21903}" sibTransId="{37C3261D-0711-4C41-80DE-F20DBECCC538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BF738A88-5E75-496A-A139-16CAEC6C5F0C}" type="presOf" srcId="{6C51B58D-D4A0-47A9-B257-007EDE248569}" destId="{18585EB2-B513-457C-AC54-7A04AA2EB0D3}" srcOrd="1" destOrd="0" presId="urn:microsoft.com/office/officeart/2005/8/layout/orgChart1"/>
    <dgm:cxn modelId="{2A9F7D88-130C-4FA3-B85F-85B18140783D}" type="presOf" srcId="{57335A48-B9AC-455C-A871-808CA556BA7C}" destId="{F6480F85-7505-432E-BF9A-3D9B90DEC0E1}" srcOrd="1" destOrd="0" presId="urn:microsoft.com/office/officeart/2005/8/layout/orgChart1"/>
    <dgm:cxn modelId="{2241BD78-08D9-4B6E-917E-9FE9723EDCD1}" type="presOf" srcId="{0C03F11C-8F3E-4D01-9297-744CA0C710A9}" destId="{520695D4-9A16-478C-A324-4FFD56DE26CF}" srcOrd="1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BEB27B1A-6B30-4762-8ADA-22077A705287}" type="presParOf" srcId="{61B1B990-295B-4989-BD87-B7AAA9204DAA}" destId="{48641A7C-F54A-4D72-B6B7-392E489D0406}" srcOrd="0" destOrd="0" presId="urn:microsoft.com/office/officeart/2005/8/layout/orgChart1"/>
    <dgm:cxn modelId="{0B66E7C3-8AB1-44CC-B7C0-2B23C40EA8F7}" type="presParOf" srcId="{48641A7C-F54A-4D72-B6B7-392E489D0406}" destId="{C78CAFC1-545F-4170-BA7C-66D171EE21AE}" srcOrd="0" destOrd="0" presId="urn:microsoft.com/office/officeart/2005/8/layout/orgChart1"/>
    <dgm:cxn modelId="{4C16F836-1847-48E1-850C-F97EAC4A7CB7}" type="presParOf" srcId="{C78CAFC1-545F-4170-BA7C-66D171EE21AE}" destId="{4310C87A-7454-42FC-BC5E-EB96DE06E339}" srcOrd="0" destOrd="0" presId="urn:microsoft.com/office/officeart/2005/8/layout/orgChart1"/>
    <dgm:cxn modelId="{5CABB722-FA63-4D54-8669-388AA1C9AC89}" type="presParOf" srcId="{C78CAFC1-545F-4170-BA7C-66D171EE21AE}" destId="{18585EB2-B513-457C-AC54-7A04AA2EB0D3}" srcOrd="1" destOrd="0" presId="urn:microsoft.com/office/officeart/2005/8/layout/orgChart1"/>
    <dgm:cxn modelId="{80AF31B7-DC04-4EDD-AD41-DE3548687E62}" type="presParOf" srcId="{48641A7C-F54A-4D72-B6B7-392E489D0406}" destId="{846B1778-6376-4F42-BACD-C39FD3EF0F38}" srcOrd="1" destOrd="0" presId="urn:microsoft.com/office/officeart/2005/8/layout/orgChart1"/>
    <dgm:cxn modelId="{EBC70505-1602-48B9-84C1-5DECB5FF2BEB}" type="presParOf" srcId="{846B1778-6376-4F42-BACD-C39FD3EF0F38}" destId="{50E1319E-7F7B-47FD-87A0-B66D0D319D4A}" srcOrd="0" destOrd="0" presId="urn:microsoft.com/office/officeart/2005/8/layout/orgChart1"/>
    <dgm:cxn modelId="{56BFF04D-7573-46F7-AB0A-8E50D978B300}" type="presParOf" srcId="{846B1778-6376-4F42-BACD-C39FD3EF0F38}" destId="{2428FCE9-A68F-4B36-B0D4-0317804FF08A}" srcOrd="1" destOrd="0" presId="urn:microsoft.com/office/officeart/2005/8/layout/orgChart1"/>
    <dgm:cxn modelId="{89C7AB96-B2F6-475D-9B14-3CC99BE636BB}" type="presParOf" srcId="{2428FCE9-A68F-4B36-B0D4-0317804FF08A}" destId="{B2693D2E-C970-419F-AABF-8BEEB7D867D8}" srcOrd="0" destOrd="0" presId="urn:microsoft.com/office/officeart/2005/8/layout/orgChart1"/>
    <dgm:cxn modelId="{9E8D6416-B0B7-4808-9A63-12E660D8AE90}" type="presParOf" srcId="{B2693D2E-C970-419F-AABF-8BEEB7D867D8}" destId="{16FC31F8-8CED-41DC-A7D1-3E4BABF4911C}" srcOrd="0" destOrd="0" presId="urn:microsoft.com/office/officeart/2005/8/layout/orgChart1"/>
    <dgm:cxn modelId="{137179C9-28D3-45BB-89C1-60EE7940A872}" type="presParOf" srcId="{B2693D2E-C970-419F-AABF-8BEEB7D867D8}" destId="{B5483325-17C5-463E-909C-761DA9A85F1D}" srcOrd="1" destOrd="0" presId="urn:microsoft.com/office/officeart/2005/8/layout/orgChart1"/>
    <dgm:cxn modelId="{DDF577AE-AB0B-4A2A-9762-77F9A3796135}" type="presParOf" srcId="{2428FCE9-A68F-4B36-B0D4-0317804FF08A}" destId="{AA1A5C93-649C-454E-BA71-6DE7FAA8FFEC}" srcOrd="1" destOrd="0" presId="urn:microsoft.com/office/officeart/2005/8/layout/orgChart1"/>
    <dgm:cxn modelId="{7AE2A4E9-63C0-4FF1-9E22-09B88BCC189C}" type="presParOf" srcId="{AA1A5C93-649C-454E-BA71-6DE7FAA8FFEC}" destId="{AB05004A-30DF-48E7-AAF8-100123349FF0}" srcOrd="0" destOrd="0" presId="urn:microsoft.com/office/officeart/2005/8/layout/orgChart1"/>
    <dgm:cxn modelId="{D90A4EC3-D175-4C2A-87F9-8F87D7FA25B9}" type="presParOf" srcId="{AA1A5C93-649C-454E-BA71-6DE7FAA8FFEC}" destId="{AF938816-97A8-4F8C-BE35-AB042C854AB5}" srcOrd="1" destOrd="0" presId="urn:microsoft.com/office/officeart/2005/8/layout/orgChart1"/>
    <dgm:cxn modelId="{D0F1BC6E-6331-4168-AD3B-B8D23132E6F1}" type="presParOf" srcId="{AF938816-97A8-4F8C-BE35-AB042C854AB5}" destId="{BEDE0557-3CD2-4893-9DFB-C59EE00FAFF0}" srcOrd="0" destOrd="0" presId="urn:microsoft.com/office/officeart/2005/8/layout/orgChart1"/>
    <dgm:cxn modelId="{37AAD773-1614-48E6-93EA-D2670977E29E}" type="presParOf" srcId="{BEDE0557-3CD2-4893-9DFB-C59EE00FAFF0}" destId="{19D8DC97-DEF9-4BB9-ABD9-F71EEC98F0DD}" srcOrd="0" destOrd="0" presId="urn:microsoft.com/office/officeart/2005/8/layout/orgChart1"/>
    <dgm:cxn modelId="{3A7525E2-DD88-4673-8BFF-006542A8634B}" type="presParOf" srcId="{BEDE0557-3CD2-4893-9DFB-C59EE00FAFF0}" destId="{B88179B1-290F-4ADB-9C4D-43C181A3F940}" srcOrd="1" destOrd="0" presId="urn:microsoft.com/office/officeart/2005/8/layout/orgChart1"/>
    <dgm:cxn modelId="{783BFB4F-971D-4C06-9159-FB7C88350D79}" type="presParOf" srcId="{AF938816-97A8-4F8C-BE35-AB042C854AB5}" destId="{39C9A4DA-2EA0-4A43-8D9A-DE09C0B48F06}" srcOrd="1" destOrd="0" presId="urn:microsoft.com/office/officeart/2005/8/layout/orgChart1"/>
    <dgm:cxn modelId="{4B7C0019-F62A-4870-8B58-F08C37CC2514}" type="presParOf" srcId="{AF938816-97A8-4F8C-BE35-AB042C854AB5}" destId="{8BC408BE-7C86-4CB0-AEC0-ED6AB6E79922}" srcOrd="2" destOrd="0" presId="urn:microsoft.com/office/officeart/2005/8/layout/orgChart1"/>
    <dgm:cxn modelId="{CE8B332C-B62A-41CF-86DA-FE400FED648E}" type="presParOf" srcId="{2428FCE9-A68F-4B36-B0D4-0317804FF08A}" destId="{BA376A4E-47BD-472B-A5BD-320FF180EE9A}" srcOrd="2" destOrd="0" presId="urn:microsoft.com/office/officeart/2005/8/layout/orgChart1"/>
    <dgm:cxn modelId="{C34F5B15-FD9B-410F-B4AD-2F23460B2A46}" type="presParOf" srcId="{BA376A4E-47BD-472B-A5BD-320FF180EE9A}" destId="{0F1E686B-BE85-48E9-A5F2-9D31DE26CFD2}" srcOrd="0" destOrd="0" presId="urn:microsoft.com/office/officeart/2005/8/layout/orgChart1"/>
    <dgm:cxn modelId="{BEB1F767-22A5-4EA5-805D-A677B98B447B}" type="presParOf" srcId="{BA376A4E-47BD-472B-A5BD-320FF180EE9A}" destId="{579837F7-2AC2-41C7-8540-B105E99CC754}" srcOrd="1" destOrd="0" presId="urn:microsoft.com/office/officeart/2005/8/layout/orgChart1"/>
    <dgm:cxn modelId="{CE776F81-1F74-4C03-B9CE-E2EF5D612068}" type="presParOf" srcId="{579837F7-2AC2-41C7-8540-B105E99CC754}" destId="{91789DA6-CE45-447F-8C2A-C765D6323E88}" srcOrd="0" destOrd="0" presId="urn:microsoft.com/office/officeart/2005/8/layout/orgChart1"/>
    <dgm:cxn modelId="{73856101-73E0-44B2-9301-59353BACC009}" type="presParOf" srcId="{91789DA6-CE45-447F-8C2A-C765D6323E88}" destId="{A581C47F-2DA5-44A6-91A3-8A0A8E29E083}" srcOrd="0" destOrd="0" presId="urn:microsoft.com/office/officeart/2005/8/layout/orgChart1"/>
    <dgm:cxn modelId="{C1DD9C02-6CE1-421A-967A-B6FF1064A5AE}" type="presParOf" srcId="{91789DA6-CE45-447F-8C2A-C765D6323E88}" destId="{520695D4-9A16-478C-A324-4FFD56DE26CF}" srcOrd="1" destOrd="0" presId="urn:microsoft.com/office/officeart/2005/8/layout/orgChart1"/>
    <dgm:cxn modelId="{C101C973-60BE-445B-857D-F8E44AEBD5EC}" type="presParOf" srcId="{579837F7-2AC2-41C7-8540-B105E99CC754}" destId="{053C2606-EE7D-4AD2-9FE3-751245097B4C}" srcOrd="1" destOrd="0" presId="urn:microsoft.com/office/officeart/2005/8/layout/orgChart1"/>
    <dgm:cxn modelId="{7BB67906-84D1-4EAB-9576-81BB2EDD3BDC}" type="presParOf" srcId="{579837F7-2AC2-41C7-8540-B105E99CC754}" destId="{DEC233A9-FC86-4FD7-ACC2-4D12EA79349F}" srcOrd="2" destOrd="0" presId="urn:microsoft.com/office/officeart/2005/8/layout/orgChart1"/>
    <dgm:cxn modelId="{C7307615-B6D3-4456-8A0B-C7387D6F39BD}" type="presParOf" srcId="{BA376A4E-47BD-472B-A5BD-320FF180EE9A}" destId="{5A9437AE-5EEC-4729-83B6-202A73A8B436}" srcOrd="2" destOrd="0" presId="urn:microsoft.com/office/officeart/2005/8/layout/orgChart1"/>
    <dgm:cxn modelId="{6F355DDA-25BA-41E6-88DB-049237E86D04}" type="presParOf" srcId="{BA376A4E-47BD-472B-A5BD-320FF180EE9A}" destId="{667B024B-9A07-4F25-9A76-CDCF7AE81E16}" srcOrd="3" destOrd="0" presId="urn:microsoft.com/office/officeart/2005/8/layout/orgChart1"/>
    <dgm:cxn modelId="{7610AA4E-A8B9-4C32-80DB-AB7BE129B16E}" type="presParOf" srcId="{667B024B-9A07-4F25-9A76-CDCF7AE81E16}" destId="{E859B285-1794-49C8-B544-2425AF8A688D}" srcOrd="0" destOrd="0" presId="urn:microsoft.com/office/officeart/2005/8/layout/orgChart1"/>
    <dgm:cxn modelId="{B028B1C2-6C52-4EBA-9F94-74D87C4B3E76}" type="presParOf" srcId="{E859B285-1794-49C8-B544-2425AF8A688D}" destId="{9803772E-73A1-484E-9BAD-12C5846F3C24}" srcOrd="0" destOrd="0" presId="urn:microsoft.com/office/officeart/2005/8/layout/orgChart1"/>
    <dgm:cxn modelId="{A433209C-FE1F-42B4-9B5F-B155343C02E3}" type="presParOf" srcId="{E859B285-1794-49C8-B544-2425AF8A688D}" destId="{71920212-F746-42C0-9BDE-AF4A368F43AB}" srcOrd="1" destOrd="0" presId="urn:microsoft.com/office/officeart/2005/8/layout/orgChart1"/>
    <dgm:cxn modelId="{F19EA756-3656-47FE-9D8E-4440C375A27A}" type="presParOf" srcId="{667B024B-9A07-4F25-9A76-CDCF7AE81E16}" destId="{05E93D52-43BA-4184-AC3E-1C9651F55CC6}" srcOrd="1" destOrd="0" presId="urn:microsoft.com/office/officeart/2005/8/layout/orgChart1"/>
    <dgm:cxn modelId="{02EC46B0-D954-4AB4-A286-3D3335DC1787}" type="presParOf" srcId="{667B024B-9A07-4F25-9A76-CDCF7AE81E16}" destId="{3AB7DA00-9474-40AF-915B-9758D85C33D3}" srcOrd="2" destOrd="0" presId="urn:microsoft.com/office/officeart/2005/8/layout/orgChart1"/>
    <dgm:cxn modelId="{9ED9F0BA-E804-4B52-9260-2DDDAA03E78C}" type="presParOf" srcId="{846B1778-6376-4F42-BACD-C39FD3EF0F38}" destId="{9204C5E1-038D-4624-BE0B-E7327E8915A0}" srcOrd="2" destOrd="0" presId="urn:microsoft.com/office/officeart/2005/8/layout/orgChart1"/>
    <dgm:cxn modelId="{73575F9B-EE12-4305-8459-215F7048C7C4}" type="presParOf" srcId="{846B1778-6376-4F42-BACD-C39FD3EF0F38}" destId="{9951E074-2853-4482-920E-71B7DEB31980}" srcOrd="3" destOrd="0" presId="urn:microsoft.com/office/officeart/2005/8/layout/orgChart1"/>
    <dgm:cxn modelId="{D75A64D1-6265-4558-974F-332D97624E95}" type="presParOf" srcId="{9951E074-2853-4482-920E-71B7DEB31980}" destId="{480CE7EC-E3E0-4EE7-8F48-769908F7FDCC}" srcOrd="0" destOrd="0" presId="urn:microsoft.com/office/officeart/2005/8/layout/orgChart1"/>
    <dgm:cxn modelId="{98015503-17B0-408B-8C92-03ECE0072086}" type="presParOf" srcId="{480CE7EC-E3E0-4EE7-8F48-769908F7FDCC}" destId="{6C8CEFEB-2A11-49CD-B125-B09B4E56134C}" srcOrd="0" destOrd="0" presId="urn:microsoft.com/office/officeart/2005/8/layout/orgChart1"/>
    <dgm:cxn modelId="{2B5F699D-F361-4055-9A4D-AFA76528BEF5}" type="presParOf" srcId="{480CE7EC-E3E0-4EE7-8F48-769908F7FDCC}" destId="{E4E1F263-C568-429C-9FE5-4B619F9D967B}" srcOrd="1" destOrd="0" presId="urn:microsoft.com/office/officeart/2005/8/layout/orgChart1"/>
    <dgm:cxn modelId="{BC1D238E-B33F-4F2D-9249-74D823023994}" type="presParOf" srcId="{9951E074-2853-4482-920E-71B7DEB31980}" destId="{7EAA9625-58C8-4953-A03A-9E85EC09488B}" srcOrd="1" destOrd="0" presId="urn:microsoft.com/office/officeart/2005/8/layout/orgChart1"/>
    <dgm:cxn modelId="{4F791E0D-9321-44D1-BA39-50CEF61041FF}" type="presParOf" srcId="{7EAA9625-58C8-4953-A03A-9E85EC09488B}" destId="{286F108F-2553-449F-9941-73B974BA982A}" srcOrd="0" destOrd="0" presId="urn:microsoft.com/office/officeart/2005/8/layout/orgChart1"/>
    <dgm:cxn modelId="{500E199A-C720-4BC2-8ADC-DBAE86DD5945}" type="presParOf" srcId="{7EAA9625-58C8-4953-A03A-9E85EC09488B}" destId="{4415C9AA-7737-454F-8294-79EF6EB21EA7}" srcOrd="1" destOrd="0" presId="urn:microsoft.com/office/officeart/2005/8/layout/orgChart1"/>
    <dgm:cxn modelId="{13548223-97D5-42D1-8F2A-20000009CC42}" type="presParOf" srcId="{4415C9AA-7737-454F-8294-79EF6EB21EA7}" destId="{CBC067A1-9B58-40A2-B843-D37A54C59B34}" srcOrd="0" destOrd="0" presId="urn:microsoft.com/office/officeart/2005/8/layout/orgChart1"/>
    <dgm:cxn modelId="{17B7A5F4-D3BC-4BF5-8506-0EB088487D0F}" type="presParOf" srcId="{CBC067A1-9B58-40A2-B843-D37A54C59B34}" destId="{2BA35B3D-CB6B-452F-BDA0-DAFC0E8B8E88}" srcOrd="0" destOrd="0" presId="urn:microsoft.com/office/officeart/2005/8/layout/orgChart1"/>
    <dgm:cxn modelId="{437B1862-E3D7-4BA5-8149-781F934404F8}" type="presParOf" srcId="{CBC067A1-9B58-40A2-B843-D37A54C59B34}" destId="{F6480F85-7505-432E-BF9A-3D9B90DEC0E1}" srcOrd="1" destOrd="0" presId="urn:microsoft.com/office/officeart/2005/8/layout/orgChart1"/>
    <dgm:cxn modelId="{DC54B18E-A3A4-4D82-AEDC-D1C9045E9DF7}" type="presParOf" srcId="{4415C9AA-7737-454F-8294-79EF6EB21EA7}" destId="{971BE105-D3C5-4C2C-967C-856DB955FB11}" srcOrd="1" destOrd="0" presId="urn:microsoft.com/office/officeart/2005/8/layout/orgChart1"/>
    <dgm:cxn modelId="{A67A7C07-C8DE-4EB4-AB73-FF5EF4DC5BE1}" type="presParOf" srcId="{4415C9AA-7737-454F-8294-79EF6EB21EA7}" destId="{9C1AA53B-6B37-4A66-9F8D-659D91E5C29B}" srcOrd="2" destOrd="0" presId="urn:microsoft.com/office/officeart/2005/8/layout/orgChart1"/>
    <dgm:cxn modelId="{CF5F4950-E9B3-4312-BAEA-C7C47D52B35D}" type="presParOf" srcId="{9951E074-2853-4482-920E-71B7DEB31980}" destId="{26972678-5DE8-4E3E-B4A7-F619D0258982}" srcOrd="2" destOrd="0" presId="urn:microsoft.com/office/officeart/2005/8/layout/orgChart1"/>
    <dgm:cxn modelId="{9044F1EA-6C3A-4525-95DB-97E8155C13D9}" type="presParOf" srcId="{48641A7C-F54A-4D72-B6B7-392E489D0406}" destId="{1E7DA089-25A8-4CB6-BD86-3DAA482D0C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E5EA4E6E-83A0-4ADA-A2AD-A08E66933B54}">
      <dgm:prSet phldrT="[Texto]" custT="1"/>
      <dgm:spPr/>
      <dgm:t>
        <a:bodyPr/>
        <a:lstStyle/>
        <a:p>
          <a:r>
            <a:rPr lang="es-ES" sz="1200" dirty="0" smtClean="0"/>
            <a:t>Coordinador(a) de Salud Bucal </a:t>
          </a:r>
        </a:p>
      </dgm:t>
    </dgm:pt>
    <dgm:pt modelId="{2A2AA59D-45BD-4679-8716-416BE3CA26B7}" type="parTrans" cxnId="{7E6F2F9F-41F8-4FD7-AB95-43A0C7539A4B}">
      <dgm:prSet/>
      <dgm:spPr/>
      <dgm:t>
        <a:bodyPr/>
        <a:lstStyle/>
        <a:p>
          <a:endParaRPr lang="es-ES" sz="1200"/>
        </a:p>
      </dgm:t>
    </dgm:pt>
    <dgm:pt modelId="{F0EFC1E0-FD66-4A5B-8205-7BD3088C1C13}" type="sibTrans" cxnId="{7E6F2F9F-41F8-4FD7-AB95-43A0C7539A4B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3112DD71-1D1F-431F-9B86-359CD5641BCE}" type="pres">
      <dgm:prSet presAssocID="{2A2AA59D-45BD-4679-8716-416BE3CA26B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1D168DC-A6C6-4965-9BC9-D27620C287A5}" type="pres">
      <dgm:prSet presAssocID="{E5EA4E6E-83A0-4ADA-A2AD-A08E66933B54}" presName="hierRoot2" presStyleCnt="0">
        <dgm:presLayoutVars>
          <dgm:hierBranch val="init"/>
        </dgm:presLayoutVars>
      </dgm:prSet>
      <dgm:spPr/>
    </dgm:pt>
    <dgm:pt modelId="{33E41C78-7911-4D8F-99CA-C0CF88AD90CF}" type="pres">
      <dgm:prSet presAssocID="{E5EA4E6E-83A0-4ADA-A2AD-A08E66933B54}" presName="rootComposite" presStyleCnt="0"/>
      <dgm:spPr/>
    </dgm:pt>
    <dgm:pt modelId="{988407BE-6B41-4247-B7D5-4E7F12A8E9BA}" type="pres">
      <dgm:prSet presAssocID="{E5EA4E6E-83A0-4ADA-A2AD-A08E66933B54}" presName="rootText" presStyleLbl="node2" presStyleIdx="2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F1F79-407B-4B57-9CCB-5F5CFCD5C5BC}" type="pres">
      <dgm:prSet presAssocID="{E5EA4E6E-83A0-4ADA-A2AD-A08E66933B54}" presName="rootConnector" presStyleLbl="node2" presStyleIdx="2" presStyleCnt="5"/>
      <dgm:spPr/>
      <dgm:t>
        <a:bodyPr/>
        <a:lstStyle/>
        <a:p>
          <a:endParaRPr lang="es-ES"/>
        </a:p>
      </dgm:t>
    </dgm:pt>
    <dgm:pt modelId="{FABDCD80-38F3-446F-A140-091A5F0EE394}" type="pres">
      <dgm:prSet presAssocID="{E5EA4E6E-83A0-4ADA-A2AD-A08E66933B54}" presName="hierChild4" presStyleCnt="0"/>
      <dgm:spPr/>
    </dgm:pt>
    <dgm:pt modelId="{2DABA5C0-E857-4D3C-A430-1C70D775407F}" type="pres">
      <dgm:prSet presAssocID="{E5EA4E6E-83A0-4ADA-A2AD-A08E66933B54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4D71EB3-93B4-408A-BA88-489BE99E3CBB}" type="presOf" srcId="{2A2AA59D-45BD-4679-8716-416BE3CA26B7}" destId="{3112DD71-1D1F-431F-9B86-359CD5641BCE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445674EF-C914-4C03-B220-2905DC866A37}" type="presOf" srcId="{E5EA4E6E-83A0-4ADA-A2AD-A08E66933B54}" destId="{988407BE-6B41-4247-B7D5-4E7F12A8E9BA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7E6F2F9F-41F8-4FD7-AB95-43A0C7539A4B}" srcId="{E09942D3-8D92-4571-939D-F9AE19EE063A}" destId="{E5EA4E6E-83A0-4ADA-A2AD-A08E66933B54}" srcOrd="4" destOrd="0" parTransId="{2A2AA59D-45BD-4679-8716-416BE3CA26B7}" sibTransId="{F0EFC1E0-FD66-4A5B-8205-7BD3088C1C1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F0E9E43C-B5BD-4CED-A1DE-6E13BA3ACCF0}" type="presOf" srcId="{E5EA4E6E-83A0-4ADA-A2AD-A08E66933B54}" destId="{DE9F1F79-407B-4B57-9CCB-5F5CFCD5C5BC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4DE3BD14-F344-4CB3-A17B-FF55A8E50247}" type="presParOf" srcId="{8EFE8F77-C5C0-48AA-B8C2-DD712621EB61}" destId="{3112DD71-1D1F-431F-9B86-359CD5641BCE}" srcOrd="4" destOrd="0" presId="urn:microsoft.com/office/officeart/2005/8/layout/orgChart1"/>
    <dgm:cxn modelId="{8A306F69-2A35-4D26-9EA7-761151537124}" type="presParOf" srcId="{8EFE8F77-C5C0-48AA-B8C2-DD712621EB61}" destId="{51D168DC-A6C6-4965-9BC9-D27620C287A5}" srcOrd="5" destOrd="0" presId="urn:microsoft.com/office/officeart/2005/8/layout/orgChart1"/>
    <dgm:cxn modelId="{1FB0B83D-A906-4287-8AFC-5011C2260EB8}" type="presParOf" srcId="{51D168DC-A6C6-4965-9BC9-D27620C287A5}" destId="{33E41C78-7911-4D8F-99CA-C0CF88AD90CF}" srcOrd="0" destOrd="0" presId="urn:microsoft.com/office/officeart/2005/8/layout/orgChart1"/>
    <dgm:cxn modelId="{4C548C5E-77F7-4A64-B9DA-03719BA8D81C}" type="presParOf" srcId="{33E41C78-7911-4D8F-99CA-C0CF88AD90CF}" destId="{988407BE-6B41-4247-B7D5-4E7F12A8E9BA}" srcOrd="0" destOrd="0" presId="urn:microsoft.com/office/officeart/2005/8/layout/orgChart1"/>
    <dgm:cxn modelId="{E2C828E1-ADC1-41E2-AE6D-85965C263444}" type="presParOf" srcId="{33E41C78-7911-4D8F-99CA-C0CF88AD90CF}" destId="{DE9F1F79-407B-4B57-9CCB-5F5CFCD5C5BC}" srcOrd="1" destOrd="0" presId="urn:microsoft.com/office/officeart/2005/8/layout/orgChart1"/>
    <dgm:cxn modelId="{1F31A618-B2C7-426B-A360-5CBE46202562}" type="presParOf" srcId="{51D168DC-A6C6-4965-9BC9-D27620C287A5}" destId="{FABDCD80-38F3-446F-A140-091A5F0EE394}" srcOrd="1" destOrd="0" presId="urn:microsoft.com/office/officeart/2005/8/layout/orgChart1"/>
    <dgm:cxn modelId="{D575BC0F-2AB5-41D3-B74C-F0B8721C2911}" type="presParOf" srcId="{51D168DC-A6C6-4965-9BC9-D27620C287A5}" destId="{2DABA5C0-E857-4D3C-A430-1C70D775407F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DD60C6C8-2059-4B05-ABD9-AEE278FCC54A}">
      <dgm:prSet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10EC295-A6CB-4F4A-A0AE-55F622202E29}" type="parTrans" cxnId="{43C2A198-DBE5-426B-96B7-FAD470E86B14}">
      <dgm:prSet/>
      <dgm:spPr/>
      <dgm:t>
        <a:bodyPr/>
        <a:lstStyle/>
        <a:p>
          <a:endParaRPr lang="es-ES"/>
        </a:p>
      </dgm:t>
    </dgm:pt>
    <dgm:pt modelId="{C569E487-C49B-4657-930D-DC4EA747738A}" type="sibTrans" cxnId="{43C2A198-DBE5-426B-96B7-FAD470E86B14}">
      <dgm:prSet/>
      <dgm:spPr/>
      <dgm:t>
        <a:bodyPr/>
        <a:lstStyle/>
        <a:p>
          <a:endParaRPr lang="es-ES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100037" custScaleY="100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3" custScaleX="100037" custScaleY="100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3" custScaleX="100037" custScaleY="100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3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D8C9BBE6-0F6B-4543-8572-434201EF1651}" type="pres">
      <dgm:prSet presAssocID="{A10EC295-A6CB-4F4A-A0AE-55F622202E2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AEF1312-A998-4A53-8457-8D771AADBCAE}" type="pres">
      <dgm:prSet presAssocID="{DD60C6C8-2059-4B05-ABD9-AEE278FCC54A}" presName="hierRoot2" presStyleCnt="0">
        <dgm:presLayoutVars>
          <dgm:hierBranch val="init"/>
        </dgm:presLayoutVars>
      </dgm:prSet>
      <dgm:spPr/>
    </dgm:pt>
    <dgm:pt modelId="{D269524A-A90A-4E01-8CED-D5C254C5608F}" type="pres">
      <dgm:prSet presAssocID="{DD60C6C8-2059-4B05-ABD9-AEE278FCC54A}" presName="rootComposite" presStyleCnt="0"/>
      <dgm:spPr/>
    </dgm:pt>
    <dgm:pt modelId="{EE6DB07B-0255-452F-A567-149E68A096AC}" type="pres">
      <dgm:prSet presAssocID="{DD60C6C8-2059-4B05-ABD9-AEE278FCC54A}" presName="rootText" presStyleLbl="node2" presStyleIdx="2" presStyleCnt="3" custScaleX="100037" custScaleY="100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75947-6AB6-46DF-B892-610C005CE16C}" type="pres">
      <dgm:prSet presAssocID="{DD60C6C8-2059-4B05-ABD9-AEE278FCC54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777806-AC30-43C6-8555-50BB95CD0393}" type="pres">
      <dgm:prSet presAssocID="{DD60C6C8-2059-4B05-ABD9-AEE278FCC54A}" presName="hierChild4" presStyleCnt="0"/>
      <dgm:spPr/>
    </dgm:pt>
    <dgm:pt modelId="{EF361364-23F6-4800-A5C8-C8C2A7EC301C}" type="pres">
      <dgm:prSet presAssocID="{DD60C6C8-2059-4B05-ABD9-AEE278FCC54A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7A18039-9866-4EF8-9894-1AEB8D7FC7AC}" type="presOf" srcId="{DD60C6C8-2059-4B05-ABD9-AEE278FCC54A}" destId="{EE6DB07B-0255-452F-A567-149E68A096AC}" srcOrd="0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66B60E8C-AD66-42DB-AB31-A3D655533D34}" type="presOf" srcId="{DD60C6C8-2059-4B05-ABD9-AEE278FCC54A}" destId="{CB975947-6AB6-46DF-B892-610C005CE16C}" srcOrd="1" destOrd="0" presId="urn:microsoft.com/office/officeart/2005/8/layout/orgChart1"/>
    <dgm:cxn modelId="{43C2A198-DBE5-426B-96B7-FAD470E86B14}" srcId="{FD4183FC-EBFF-4045-AAF9-3DE0F3699BCA}" destId="{DD60C6C8-2059-4B05-ABD9-AEE278FCC54A}" srcOrd="2" destOrd="0" parTransId="{A10EC295-A6CB-4F4A-A0AE-55F622202E29}" sibTransId="{C569E487-C49B-4657-930D-DC4EA747738A}"/>
    <dgm:cxn modelId="{B85FB412-931C-4EF1-9621-901922D14B6B}" type="presOf" srcId="{A10EC295-A6CB-4F4A-A0AE-55F622202E29}" destId="{D8C9BBE6-0F6B-4543-8572-434201EF1651}" srcOrd="0" destOrd="0" presId="urn:microsoft.com/office/officeart/2005/8/layout/orgChart1"/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47F4BC14-AA5B-4466-9B74-C565985C4BEF}" type="presParOf" srcId="{3208881B-424B-464E-B9C1-6D60582F4DB7}" destId="{D8C9BBE6-0F6B-4543-8572-434201EF1651}" srcOrd="4" destOrd="0" presId="urn:microsoft.com/office/officeart/2005/8/layout/orgChart1"/>
    <dgm:cxn modelId="{2D02BA26-4861-4B14-A706-8B105E5ABA74}" type="presParOf" srcId="{3208881B-424B-464E-B9C1-6D60582F4DB7}" destId="{7AEF1312-A998-4A53-8457-8D771AADBCAE}" srcOrd="5" destOrd="0" presId="urn:microsoft.com/office/officeart/2005/8/layout/orgChart1"/>
    <dgm:cxn modelId="{C9EB7C7D-3661-4EAE-8248-CD58C615951B}" type="presParOf" srcId="{7AEF1312-A998-4A53-8457-8D771AADBCAE}" destId="{D269524A-A90A-4E01-8CED-D5C254C5608F}" srcOrd="0" destOrd="0" presId="urn:microsoft.com/office/officeart/2005/8/layout/orgChart1"/>
    <dgm:cxn modelId="{EFFAE625-66FB-44DB-ACF7-FF479C714F99}" type="presParOf" srcId="{D269524A-A90A-4E01-8CED-D5C254C5608F}" destId="{EE6DB07B-0255-452F-A567-149E68A096AC}" srcOrd="0" destOrd="0" presId="urn:microsoft.com/office/officeart/2005/8/layout/orgChart1"/>
    <dgm:cxn modelId="{1BDDFC12-1AA3-4CBE-8BE6-2EE7CCD4D5C2}" type="presParOf" srcId="{D269524A-A90A-4E01-8CED-D5C254C5608F}" destId="{CB975947-6AB6-46DF-B892-610C005CE16C}" srcOrd="1" destOrd="0" presId="urn:microsoft.com/office/officeart/2005/8/layout/orgChart1"/>
    <dgm:cxn modelId="{5477EE1D-5875-46E5-B216-D7ABD9761EFB}" type="presParOf" srcId="{7AEF1312-A998-4A53-8457-8D771AADBCAE}" destId="{D0777806-AC30-43C6-8555-50BB95CD0393}" srcOrd="1" destOrd="0" presId="urn:microsoft.com/office/officeart/2005/8/layout/orgChart1"/>
    <dgm:cxn modelId="{0E09E187-C4FF-4D88-AA94-21C09E60A563}" type="presParOf" srcId="{7AEF1312-A998-4A53-8457-8D771AADBCAE}" destId="{EF361364-23F6-4800-A5C8-C8C2A7EC301C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Salud </a:t>
          </a:r>
          <a:r>
            <a:rPr lang="es-ES" sz="1200" dirty="0" smtClean="0"/>
            <a:t>Bucal</a:t>
          </a:r>
          <a:endParaRPr lang="es-ES" sz="1200" dirty="0" smtClean="0"/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3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3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</a:t>
          </a:r>
          <a:r>
            <a:rPr lang="es-ES" sz="1200" dirty="0" smtClean="0"/>
            <a:t>Saludable</a:t>
          </a:r>
          <a:endParaRPr lang="es-ES" sz="1200" dirty="0" smtClean="0"/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</a:t>
          </a:r>
          <a:r>
            <a:rPr lang="es-ES" sz="1200" dirty="0" smtClean="0"/>
            <a:t>Médicas</a:t>
          </a:r>
          <a:endParaRPr lang="es-ES" sz="1200" dirty="0" smtClean="0"/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25668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</a:t>
          </a:r>
          <a:r>
            <a:rPr lang="es-ES" sz="1200" dirty="0" smtClean="0"/>
            <a:t>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  <a:endParaRPr lang="es-ES" sz="1200" dirty="0" smtClean="0"/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F1B58B21-B05D-49CE-9F4F-1EABFB15CB9E}">
      <dgm:prSet phldrT="[Texto]" custT="1"/>
      <dgm:spPr/>
      <dgm:t>
        <a:bodyPr/>
        <a:lstStyle/>
        <a:p>
          <a:r>
            <a:rPr lang="es-ES" sz="1200" dirty="0" smtClean="0"/>
            <a:t>Ginecólogo(a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2A6083EC-46D1-4B9E-8F7C-116C6EA08A80}" type="parTrans" cxnId="{AE91E69B-36A8-4A8B-BB1D-08FC14B58601}">
      <dgm:prSet/>
      <dgm:spPr/>
      <dgm:t>
        <a:bodyPr/>
        <a:lstStyle/>
        <a:p>
          <a:endParaRPr lang="es-ES" sz="1200"/>
        </a:p>
      </dgm:t>
    </dgm:pt>
    <dgm:pt modelId="{A46BC52C-51BA-4F92-A030-927A4BED5ACC}" type="sibTrans" cxnId="{AE91E69B-36A8-4A8B-BB1D-08FC14B58601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r>
            <a:rPr lang="es-ES" sz="1200" dirty="0" smtClean="0"/>
            <a:t>Médicos(as) </a:t>
          </a:r>
        </a:p>
        <a:p>
          <a:r>
            <a:rPr lang="es-ES" sz="1200" dirty="0" smtClean="0"/>
            <a:t>Médico(a</a:t>
          </a:r>
          <a:r>
            <a:rPr lang="es-ES" sz="1200" dirty="0" smtClean="0"/>
            <a:t>) </a:t>
          </a:r>
          <a:r>
            <a:rPr lang="es-ES" sz="1200" dirty="0" smtClean="0"/>
            <a:t>Familiar</a:t>
          </a:r>
          <a:endParaRPr lang="es-ES" sz="1200" dirty="0" smtClean="0"/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6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C1713D91-10E2-4821-BC28-1176FB302053}" type="pres">
      <dgm:prSet presAssocID="{2A6083EC-46D1-4B9E-8F7C-116C6EA08A8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FD8A7E-7A3C-458B-9A8E-4EDC7AD0ACC2}" type="pres">
      <dgm:prSet presAssocID="{F1B58B21-B05D-49CE-9F4F-1EABFB15CB9E}" presName="hierRoot2" presStyleCnt="0">
        <dgm:presLayoutVars>
          <dgm:hierBranch val="init"/>
        </dgm:presLayoutVars>
      </dgm:prSet>
      <dgm:spPr/>
    </dgm:pt>
    <dgm:pt modelId="{DF4C6D4F-CDCC-473F-BE92-822AF21DF258}" type="pres">
      <dgm:prSet presAssocID="{F1B58B21-B05D-49CE-9F4F-1EABFB15CB9E}" presName="rootComposite" presStyleCnt="0"/>
      <dgm:spPr/>
    </dgm:pt>
    <dgm:pt modelId="{157AA61C-4F9D-403F-A34A-F43C8559000B}" type="pres">
      <dgm:prSet presAssocID="{F1B58B21-B05D-49CE-9F4F-1EABFB15CB9E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A87DD-2E76-4685-A479-320F7FDB0830}" type="pres">
      <dgm:prSet presAssocID="{F1B58B21-B05D-49CE-9F4F-1EABFB15CB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386BCE29-C2A1-40C1-B8AE-ED6655D5ADD8}" type="pres">
      <dgm:prSet presAssocID="{F1B58B21-B05D-49CE-9F4F-1EABFB15CB9E}" presName="hierChild4" presStyleCnt="0"/>
      <dgm:spPr/>
    </dgm:pt>
    <dgm:pt modelId="{69F1E135-9069-4A01-9455-58149CA9E2A2}" type="pres">
      <dgm:prSet presAssocID="{F1B58B21-B05D-49CE-9F4F-1EABFB15CB9E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3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3" presStyleCnt="6" custScaleY="30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3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5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5" presStyleCnt="6" custScaleY="1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5" presStyleCnt="6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</dgm:ptLst>
  <dgm:cxnLst>
    <dgm:cxn modelId="{1EBDF96D-7EFF-4E69-86D3-11FF31DF9AA4}" type="presOf" srcId="{F1B58B21-B05D-49CE-9F4F-1EABFB15CB9E}" destId="{157AA61C-4F9D-403F-A34A-F43C8559000B}" srcOrd="0" destOrd="0" presId="urn:microsoft.com/office/officeart/2005/8/layout/orgChart1"/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4" destOrd="0" parTransId="{ADCC655E-1A12-42BD-808C-15C963830FB7}" sibTransId="{A91D4DB8-9FCE-4082-AB13-A92CA688A578}"/>
    <dgm:cxn modelId="{B7D08843-7E58-4A59-BE2A-5E4CB6A5D8A1}" type="presOf" srcId="{F1B58B21-B05D-49CE-9F4F-1EABFB15CB9E}" destId="{A31A87DD-2E76-4685-A479-320F7FDB0830}" srcOrd="1" destOrd="0" presId="urn:microsoft.com/office/officeart/2005/8/layout/orgChart1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3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72FD99E4-500F-4FAD-A33C-1F19BF1FF47D}" type="presOf" srcId="{2A6083EC-46D1-4B9E-8F7C-116C6EA08A80}" destId="{C1713D91-10E2-4821-BC28-1176FB302053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AE91E69B-36A8-4A8B-BB1D-08FC14B58601}" srcId="{6C2B880C-0A5A-41B3-829D-3E657D92A925}" destId="{F1B58B21-B05D-49CE-9F4F-1EABFB15CB9E}" srcOrd="5" destOrd="0" parTransId="{2A6083EC-46D1-4B9E-8F7C-116C6EA08A80}" sibTransId="{A46BC52C-51BA-4F92-A030-927A4BED5ACC}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FF5572F3-F819-4FBF-BE14-3140249FA14E}" type="presParOf" srcId="{2B963943-4845-44BD-B4DA-0AB1B7213DEA}" destId="{C1713D91-10E2-4821-BC28-1176FB302053}" srcOrd="4" destOrd="0" presId="urn:microsoft.com/office/officeart/2005/8/layout/orgChart1"/>
    <dgm:cxn modelId="{1EED7FCA-E27C-4D63-B4FE-473C9BF09E37}" type="presParOf" srcId="{2B963943-4845-44BD-B4DA-0AB1B7213DEA}" destId="{1DFD8A7E-7A3C-458B-9A8E-4EDC7AD0ACC2}" srcOrd="5" destOrd="0" presId="urn:microsoft.com/office/officeart/2005/8/layout/orgChart1"/>
    <dgm:cxn modelId="{668BF67A-E505-4008-B84C-A2DB3AD8014A}" type="presParOf" srcId="{1DFD8A7E-7A3C-458B-9A8E-4EDC7AD0ACC2}" destId="{DF4C6D4F-CDCC-473F-BE92-822AF21DF258}" srcOrd="0" destOrd="0" presId="urn:microsoft.com/office/officeart/2005/8/layout/orgChart1"/>
    <dgm:cxn modelId="{85260AEF-5752-4841-A89A-7D8A1FB05CF6}" type="presParOf" srcId="{DF4C6D4F-CDCC-473F-BE92-822AF21DF258}" destId="{157AA61C-4F9D-403F-A34A-F43C8559000B}" srcOrd="0" destOrd="0" presId="urn:microsoft.com/office/officeart/2005/8/layout/orgChart1"/>
    <dgm:cxn modelId="{5BA6ECDB-7290-453B-BCD8-F1654F6E9059}" type="presParOf" srcId="{DF4C6D4F-CDCC-473F-BE92-822AF21DF258}" destId="{A31A87DD-2E76-4685-A479-320F7FDB0830}" srcOrd="1" destOrd="0" presId="urn:microsoft.com/office/officeart/2005/8/layout/orgChart1"/>
    <dgm:cxn modelId="{5063D967-E0E8-4218-825F-FA41DC9070E3}" type="presParOf" srcId="{1DFD8A7E-7A3C-458B-9A8E-4EDC7AD0ACC2}" destId="{386BCE29-C2A1-40C1-B8AE-ED6655D5ADD8}" srcOrd="1" destOrd="0" presId="urn:microsoft.com/office/officeart/2005/8/layout/orgChart1"/>
    <dgm:cxn modelId="{AA24534C-20F7-47B9-91E1-71D9A563AABC}" type="presParOf" srcId="{1DFD8A7E-7A3C-458B-9A8E-4EDC7AD0ACC2}" destId="{69F1E135-9069-4A01-9455-58149CA9E2A2}" srcOrd="2" destOrd="0" presId="urn:microsoft.com/office/officeart/2005/8/layout/orgChart1"/>
    <dgm:cxn modelId="{2CB25E64-CB1F-407C-9BB4-31FBFA467975}" type="presParOf" srcId="{2B963943-4845-44BD-B4DA-0AB1B7213DEA}" destId="{91B5025F-8E68-4D74-9AD5-F06C5F8F5341}" srcOrd="6" destOrd="0" presId="urn:microsoft.com/office/officeart/2005/8/layout/orgChart1"/>
    <dgm:cxn modelId="{3D77E1E3-2F9B-4C65-9AE6-AA5E65FCF1E7}" type="presParOf" srcId="{2B963943-4845-44BD-B4DA-0AB1B7213DEA}" destId="{A9FFC846-804F-494A-92AD-890CAFC81BC0}" srcOrd="7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10" destOrd="0" presId="urn:microsoft.com/office/officeart/2005/8/layout/orgChart1"/>
    <dgm:cxn modelId="{E71D4C12-B1DD-4587-886B-4D09B4A3C268}" type="presParOf" srcId="{2B963943-4845-44BD-B4DA-0AB1B7213DEA}" destId="{96636E4E-BD78-4322-9B65-6175D3A0761B}" srcOrd="11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</a:t>
          </a:r>
          <a:r>
            <a:rPr lang="es-ES" sz="1200" dirty="0" smtClean="0"/>
            <a:t>Felino</a:t>
          </a:r>
          <a:endParaRPr lang="es-ES" sz="1200" dirty="0" smtClean="0"/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 smtClean="0"/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smtClean="0"/>
            <a:t>Capturadores(as)</a:t>
          </a:r>
          <a:endParaRPr lang="es-ES" sz="1200" dirty="0" smtClean="0"/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endParaRPr lang="es-ES" sz="1200" dirty="0" smtClean="0"/>
        </a:p>
        <a:p>
          <a:r>
            <a:rPr lang="es-ES" sz="1200" dirty="0" smtClean="0"/>
            <a:t>Veterinarios(as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4367" custScaleY="94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62638" custScaleY="90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8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8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8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8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4" custScaleY="85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4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8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4" custScaleY="85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4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4" custScaleY="85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4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4" custScaleY="107904" custLinFactNeighborY="-4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4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EE3E62EE-833D-472C-B865-E014EFE8D443}" srcId="{01CD8C53-BFB0-4EAB-BECE-CE26ACA1A2AD}" destId="{0F7A1948-E2AF-4190-A80C-35708F5353E1}" srcOrd="5" destOrd="0" parTransId="{103B3DC0-26E8-4185-8FCC-E87A86C95750}" sibTransId="{3E443D83-D06E-4E9B-B98F-B45BE1BC1D62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D7809244-E8F3-4F41-B532-CF7696927941}" srcId="{01CD8C53-BFB0-4EAB-BECE-CE26ACA1A2AD}" destId="{D789A12A-592D-42AC-98AE-69AA9C3340DB}" srcOrd="7" destOrd="0" parTransId="{6F1EFD31-2C2C-4491-B53E-B869E598CF85}" sibTransId="{19B645FE-D4E7-4886-A7FA-FE90B0A3553A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335EF15F-2738-4075-97E1-093C39AD7CB3}" srcId="{01CD8C53-BFB0-4EAB-BECE-CE26ACA1A2AD}" destId="{E17BABE1-A85B-4B18-861C-F031B06C7A89}" srcOrd="6" destOrd="0" parTransId="{1AB79899-4251-47D3-8CAD-A644D3CA0F95}" sibTransId="{B820B109-B148-4697-8118-D8C9177AB0AD}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465C1FC6-A447-4D0E-8B43-66ACDBF6286F}" srcId="{01CD8C53-BFB0-4EAB-BECE-CE26ACA1A2AD}" destId="{F240BF1F-69CD-45CA-BD6A-07C330041C1C}" srcOrd="4" destOrd="0" parTransId="{DBC14604-7A4C-4AD6-A614-E96E7E0A4E4B}" sibTransId="{B6479DFF-7A55-4EB4-AF1A-910EA8102CBB}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17208795-4292-4489-A82F-22E8449ED097}">
      <dgm:prSet phldrT="[Texto]" custT="1"/>
      <dgm:spPr/>
      <dgm:t>
        <a:bodyPr/>
        <a:lstStyle/>
        <a:p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408540C-0AA7-4390-9622-52054FCDDE2B}" type="parTrans" cxnId="{EA8C41D8-E63A-40C2-9E62-3536EB853B1B}">
      <dgm:prSet/>
      <dgm:spPr/>
      <dgm:t>
        <a:bodyPr/>
        <a:lstStyle/>
        <a:p>
          <a:endParaRPr lang="es-ES" sz="1200"/>
        </a:p>
      </dgm:t>
    </dgm:pt>
    <dgm:pt modelId="{05398906-512D-4EF1-B706-F99BF86A0E23}" type="sibTrans" cxnId="{EA8C41D8-E63A-40C2-9E62-3536EB853B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  <a:endParaRPr lang="es-ES" sz="1200" dirty="0" smtClean="0"/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2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 val="init"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A36E77DC-F8A8-4D87-9261-93B4512F63B2}" type="pres">
      <dgm:prSet presAssocID="{B408540C-0AA7-4390-9622-52054FCDDE2B}" presName="Name37" presStyleLbl="parChTrans1D2" presStyleIdx="2" presStyleCnt="9"/>
      <dgm:spPr/>
      <dgm:t>
        <a:bodyPr/>
        <a:lstStyle/>
        <a:p>
          <a:endParaRPr lang="es-ES"/>
        </a:p>
      </dgm:t>
    </dgm:pt>
    <dgm:pt modelId="{BDA257B6-4B38-4A6B-91E0-568CCB01AAAC}" type="pres">
      <dgm:prSet presAssocID="{17208795-4292-4489-A82F-22E8449ED097}" presName="hierRoot2" presStyleCnt="0">
        <dgm:presLayoutVars>
          <dgm:hierBranch val="init"/>
        </dgm:presLayoutVars>
      </dgm:prSet>
      <dgm:spPr/>
    </dgm:pt>
    <dgm:pt modelId="{B6F307E1-F5FB-406B-8F82-C75354E5046C}" type="pres">
      <dgm:prSet presAssocID="{17208795-4292-4489-A82F-22E8449ED097}" presName="rootComposite" presStyleCnt="0"/>
      <dgm:spPr/>
    </dgm:pt>
    <dgm:pt modelId="{372DAC77-973E-4CE5-93ED-896C06167336}" type="pres">
      <dgm:prSet presAssocID="{17208795-4292-4489-A82F-22E8449ED09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FB00D-AFF4-41DE-9B38-1069ADBBE7AF}" type="pres">
      <dgm:prSet presAssocID="{17208795-4292-4489-A82F-22E8449ED097}" presName="rootConnector" presStyleLbl="node2" presStyleIdx="2" presStyleCnt="5"/>
      <dgm:spPr/>
      <dgm:t>
        <a:bodyPr/>
        <a:lstStyle/>
        <a:p>
          <a:endParaRPr lang="es-ES"/>
        </a:p>
      </dgm:t>
    </dgm:pt>
    <dgm:pt modelId="{03FCAFD6-099F-4075-B0C0-8BDA16F8DAD2}" type="pres">
      <dgm:prSet presAssocID="{17208795-4292-4489-A82F-22E8449ED097}" presName="hierChild4" presStyleCnt="0"/>
      <dgm:spPr/>
    </dgm:pt>
    <dgm:pt modelId="{1E912307-DA3A-486E-BFAE-03639E39A5CE}" type="pres">
      <dgm:prSet presAssocID="{17208795-4292-4489-A82F-22E8449ED097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5DA8FF1F-3B93-4ED2-B55A-EFA7349495BC}" type="presOf" srcId="{17208795-4292-4489-A82F-22E8449ED097}" destId="{372DAC77-973E-4CE5-93ED-896C06167336}" srcOrd="0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88D3ADAD-370D-414B-9B4E-0C81C8A088AD}" type="presOf" srcId="{B408540C-0AA7-4390-9622-52054FCDDE2B}" destId="{A36E77DC-F8A8-4D87-9261-93B4512F63B2}" srcOrd="0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EA8C41D8-E63A-40C2-9E62-3536EB853B1B}" srcId="{FC1BE685-0EFF-4131-BF2F-336945B2318F}" destId="{17208795-4292-4489-A82F-22E8449ED097}" srcOrd="6" destOrd="0" parTransId="{B408540C-0AA7-4390-9622-52054FCDDE2B}" sibTransId="{05398906-512D-4EF1-B706-F99BF86A0E23}"/>
    <dgm:cxn modelId="{B3407870-EAA7-47E8-BE82-6DD61E481662}" type="presOf" srcId="{17208795-4292-4489-A82F-22E8449ED097}" destId="{1F2FB00D-AFF4-41DE-9B38-1069ADBBE7AF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BF282E8C-B414-407A-BF88-0EAADCABE8A8}" type="presParOf" srcId="{685020D4-75FD-4FBF-997E-7DCBEB7B36FC}" destId="{A36E77DC-F8A8-4D87-9261-93B4512F63B2}" srcOrd="4" destOrd="0" presId="urn:microsoft.com/office/officeart/2005/8/layout/orgChart1"/>
    <dgm:cxn modelId="{251DB7BF-FF23-497D-AC08-F5E541C762FC}" type="presParOf" srcId="{685020D4-75FD-4FBF-997E-7DCBEB7B36FC}" destId="{BDA257B6-4B38-4A6B-91E0-568CCB01AAAC}" srcOrd="5" destOrd="0" presId="urn:microsoft.com/office/officeart/2005/8/layout/orgChart1"/>
    <dgm:cxn modelId="{FEA0C66B-D7B4-4227-976C-0347444B48AB}" type="presParOf" srcId="{BDA257B6-4B38-4A6B-91E0-568CCB01AAAC}" destId="{B6F307E1-F5FB-406B-8F82-C75354E5046C}" srcOrd="0" destOrd="0" presId="urn:microsoft.com/office/officeart/2005/8/layout/orgChart1"/>
    <dgm:cxn modelId="{DF598A25-B6F7-44D0-B1AE-266CFB5251A5}" type="presParOf" srcId="{B6F307E1-F5FB-406B-8F82-C75354E5046C}" destId="{372DAC77-973E-4CE5-93ED-896C06167336}" srcOrd="0" destOrd="0" presId="urn:microsoft.com/office/officeart/2005/8/layout/orgChart1"/>
    <dgm:cxn modelId="{2A0029D4-8FDF-41BE-ACCE-159A49AED53C}" type="presParOf" srcId="{B6F307E1-F5FB-406B-8F82-C75354E5046C}" destId="{1F2FB00D-AFF4-41DE-9B38-1069ADBBE7AF}" srcOrd="1" destOrd="0" presId="urn:microsoft.com/office/officeart/2005/8/layout/orgChart1"/>
    <dgm:cxn modelId="{602ED228-7786-42BE-BD06-F6F3287DFF99}" type="presParOf" srcId="{BDA257B6-4B38-4A6B-91E0-568CCB01AAAC}" destId="{03FCAFD6-099F-4075-B0C0-8BDA16F8DAD2}" srcOrd="1" destOrd="0" presId="urn:microsoft.com/office/officeart/2005/8/layout/orgChart1"/>
    <dgm:cxn modelId="{8151C75B-93FF-48CF-846A-E30F0B0DB343}" type="presParOf" srcId="{BDA257B6-4B38-4A6B-91E0-568CCB01AAAC}" destId="{1E912307-DA3A-486E-BFAE-03639E39A5CE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 </a:t>
          </a:r>
          <a:r>
            <a:rPr lang="es-ES" sz="1200" dirty="0" smtClean="0"/>
            <a:t>Eléctrico</a:t>
          </a:r>
          <a:endParaRPr lang="es-ES" sz="1200" dirty="0" smtClean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</a:t>
          </a:r>
          <a:endParaRPr lang="es-ES" sz="1200" dirty="0" smtClean="0"/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99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</a:t>
          </a:r>
          <a:r>
            <a:rPr lang="es-ES" sz="1200" dirty="0" smtClean="0"/>
            <a:t>Eléctrico</a:t>
          </a:r>
          <a:endParaRPr lang="es-ES" sz="1200" dirty="0" smtClean="0"/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</a:t>
          </a:r>
          <a:endParaRPr lang="es-ES" sz="1200" dirty="0" smtClean="0"/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79B70CA1-75D2-4602-B7DD-FB7E00850F1C}">
      <dgm:prSet custT="1"/>
      <dgm:spPr/>
      <dgm:t>
        <a:bodyPr/>
        <a:lstStyle/>
        <a:p>
          <a:r>
            <a:rPr lang="es-ES" sz="1200" dirty="0" smtClean="0"/>
            <a:t>Enfermera 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93E03EF-44B2-4E44-8F73-13AAA3144DA8}" type="parTrans" cxnId="{83848699-D8F0-45A1-9C00-01F4BBE0F13E}">
      <dgm:prSet/>
      <dgm:spPr/>
      <dgm:t>
        <a:bodyPr/>
        <a:lstStyle/>
        <a:p>
          <a:endParaRPr lang="es-ES" sz="1200"/>
        </a:p>
      </dgm:t>
    </dgm:pt>
    <dgm:pt modelId="{7C6612C8-CD85-410C-9A73-4053B7CFE0BC}" type="sibTrans" cxnId="{83848699-D8F0-45A1-9C00-01F4BBE0F13E}">
      <dgm:prSet/>
      <dgm:spPr/>
      <dgm:t>
        <a:bodyPr/>
        <a:lstStyle/>
        <a:p>
          <a:endParaRPr lang="es-ES" sz="1200"/>
        </a:p>
      </dgm:t>
    </dgm:pt>
    <dgm:pt modelId="{4C71EC52-3F04-47FD-9821-20C6443C3C6A}">
      <dgm:prSet custT="1"/>
      <dgm:spPr/>
      <dgm:t>
        <a:bodyPr/>
        <a:lstStyle/>
        <a:p>
          <a:r>
            <a:rPr lang="es-ES" sz="1200" dirty="0" smtClean="0"/>
            <a:t>Salvavidas</a:t>
          </a:r>
          <a:endParaRPr lang="es-ES" sz="1200" dirty="0" smtClean="0"/>
        </a:p>
      </dgm:t>
    </dgm:pt>
    <dgm:pt modelId="{DCF14593-01AF-41C7-A2CE-2C6CA3C4989C}" type="parTrans" cxnId="{6A103930-072F-458D-9781-693C6672FDBF}">
      <dgm:prSet/>
      <dgm:spPr/>
      <dgm:t>
        <a:bodyPr/>
        <a:lstStyle/>
        <a:p>
          <a:endParaRPr lang="es-ES" sz="1200"/>
        </a:p>
      </dgm:t>
    </dgm:pt>
    <dgm:pt modelId="{6D746FC1-FE46-4804-A4A5-08E3D6143024}" type="sibTrans" cxnId="{6A103930-072F-458D-9781-693C6672FDBF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 val="init"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375C2D88-7BD8-4B3A-95B5-6D43DDFFE92D}" type="pres">
      <dgm:prSet presAssocID="{693E03EF-44B2-4E44-8F73-13AAA3144DA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545D8E1-63DB-4C78-85CE-B6BB46DB6B62}" type="pres">
      <dgm:prSet presAssocID="{79B70CA1-75D2-4602-B7DD-FB7E00850F1C}" presName="hierRoot2" presStyleCnt="0">
        <dgm:presLayoutVars>
          <dgm:hierBranch/>
        </dgm:presLayoutVars>
      </dgm:prSet>
      <dgm:spPr/>
    </dgm:pt>
    <dgm:pt modelId="{1661A1A6-B267-4699-BE99-3F146CA69393}" type="pres">
      <dgm:prSet presAssocID="{79B70CA1-75D2-4602-B7DD-FB7E00850F1C}" presName="rootComposite" presStyleCnt="0"/>
      <dgm:spPr/>
    </dgm:pt>
    <dgm:pt modelId="{71D37172-504E-4D27-9A20-6928AF0B4525}" type="pres">
      <dgm:prSet presAssocID="{79B70CA1-75D2-4602-B7DD-FB7E00850F1C}" presName="rootText" presStyleLbl="node3" presStyleIdx="1" presStyleCnt="5" custScaleX="120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C33BF-D7B7-45D2-96F1-F3F71D894728}" type="pres">
      <dgm:prSet presAssocID="{79B70CA1-75D2-4602-B7DD-FB7E00850F1C}" presName="rootConnector" presStyleLbl="node3" presStyleIdx="1" presStyleCnt="5"/>
      <dgm:spPr/>
      <dgm:t>
        <a:bodyPr/>
        <a:lstStyle/>
        <a:p>
          <a:endParaRPr lang="es-ES"/>
        </a:p>
      </dgm:t>
    </dgm:pt>
    <dgm:pt modelId="{EDDEC4AD-4141-4FFA-8C2D-674B5300C2FE}" type="pres">
      <dgm:prSet presAssocID="{79B70CA1-75D2-4602-B7DD-FB7E00850F1C}" presName="hierChild4" presStyleCnt="0"/>
      <dgm:spPr/>
    </dgm:pt>
    <dgm:pt modelId="{D4C18AD1-619C-40E5-919D-005DE058757A}" type="pres">
      <dgm:prSet presAssocID="{DCF14593-01AF-41C7-A2CE-2C6CA3C4989C}" presName="Name35" presStyleLbl="parChTrans1D4" presStyleIdx="2" presStyleCnt="8"/>
      <dgm:spPr/>
      <dgm:t>
        <a:bodyPr/>
        <a:lstStyle/>
        <a:p>
          <a:endParaRPr lang="es-ES"/>
        </a:p>
      </dgm:t>
    </dgm:pt>
    <dgm:pt modelId="{74D5AA44-8716-4461-B1E7-EA5EC024DCA4}" type="pres">
      <dgm:prSet presAssocID="{4C71EC52-3F04-47FD-9821-20C6443C3C6A}" presName="hierRoot2" presStyleCnt="0">
        <dgm:presLayoutVars>
          <dgm:hierBranch val="init"/>
        </dgm:presLayoutVars>
      </dgm:prSet>
      <dgm:spPr/>
    </dgm:pt>
    <dgm:pt modelId="{BD46ECEA-433B-43B5-89DD-AF058473F513}" type="pres">
      <dgm:prSet presAssocID="{4C71EC52-3F04-47FD-9821-20C6443C3C6A}" presName="rootComposite" presStyleCnt="0"/>
      <dgm:spPr/>
    </dgm:pt>
    <dgm:pt modelId="{3BA6D721-2906-48C6-A7A9-28C254B84ADE}" type="pres">
      <dgm:prSet presAssocID="{4C71EC52-3F04-47FD-9821-20C6443C3C6A}" presName="rootText" presStyleLbl="node4" presStyleIdx="2" presStyleCnt="8" custScaleX="120425" custScaleY="1988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A3D4F5-EEC4-4FF2-84D5-8923C58BDFBB}" type="pres">
      <dgm:prSet presAssocID="{4C71EC52-3F04-47FD-9821-20C6443C3C6A}" presName="rootConnector" presStyleLbl="node4" presStyleIdx="2" presStyleCnt="8"/>
      <dgm:spPr/>
      <dgm:t>
        <a:bodyPr/>
        <a:lstStyle/>
        <a:p>
          <a:endParaRPr lang="es-ES"/>
        </a:p>
      </dgm:t>
    </dgm:pt>
    <dgm:pt modelId="{BC96127E-3124-495C-8514-C8F034D6EF0C}" type="pres">
      <dgm:prSet presAssocID="{4C71EC52-3F04-47FD-9821-20C6443C3C6A}" presName="hierChild4" presStyleCnt="0"/>
      <dgm:spPr/>
    </dgm:pt>
    <dgm:pt modelId="{E39E63FA-5AB8-4362-85D2-87486B0D07BC}" type="pres">
      <dgm:prSet presAssocID="{4C71EC52-3F04-47FD-9821-20C6443C3C6A}" presName="hierChild5" presStyleCnt="0"/>
      <dgm:spPr/>
    </dgm:pt>
    <dgm:pt modelId="{D5FC3378-9F72-4128-9F7B-A35ED3346008}" type="pres">
      <dgm:prSet presAssocID="{79B70CA1-75D2-4602-B7DD-FB7E00850F1C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20424" custScaleY="186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83848699-D8F0-45A1-9C00-01F4BBE0F13E}" srcId="{EFA4D767-A6DE-49C7-A8D1-A90399FA94FC}" destId="{79B70CA1-75D2-4602-B7DD-FB7E00850F1C}" srcOrd="1" destOrd="0" parTransId="{693E03EF-44B2-4E44-8F73-13AAA3144DA8}" sibTransId="{7C6612C8-CD85-410C-9A73-4053B7CFE0BC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880DEFA1-E480-4E01-97C4-2605F2D4339F}" type="presOf" srcId="{693E03EF-44B2-4E44-8F73-13AAA3144DA8}" destId="{375C2D88-7BD8-4B3A-95B5-6D43DDFFE92D}" srcOrd="0" destOrd="0" presId="urn:microsoft.com/office/officeart/2005/8/layout/orgChart1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5C6F363D-4120-4A84-8F14-02EA1A1DDE0B}" type="presOf" srcId="{79B70CA1-75D2-4602-B7DD-FB7E00850F1C}" destId="{453C33BF-D7B7-45D2-96F1-F3F71D894728}" srcOrd="1" destOrd="0" presId="urn:microsoft.com/office/officeart/2005/8/layout/orgChart1"/>
    <dgm:cxn modelId="{5377E599-565C-4738-BEFA-B0D9EEC3D260}" type="presOf" srcId="{4C71EC52-3F04-47FD-9821-20C6443C3C6A}" destId="{3BA6D721-2906-48C6-A7A9-28C254B84ADE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4A7CCE47-63C3-4C8D-8FD0-0C39F4B9BC10}" type="presOf" srcId="{DCF14593-01AF-41C7-A2CE-2C6CA3C4989C}" destId="{D4C18AD1-619C-40E5-919D-005DE058757A}" srcOrd="0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3C76749-B18E-446B-9209-682BE75DB615}" type="presOf" srcId="{4C71EC52-3F04-47FD-9821-20C6443C3C6A}" destId="{F4A3D4F5-EEC4-4FF2-84D5-8923C58BDFBB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31F8B2CC-78FF-48F0-9DBA-985C68E32190}" type="presOf" srcId="{79B70CA1-75D2-4602-B7DD-FB7E00850F1C}" destId="{71D37172-504E-4D27-9A20-6928AF0B4525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6A103930-072F-458D-9781-693C6672FDBF}" srcId="{79B70CA1-75D2-4602-B7DD-FB7E00850F1C}" destId="{4C71EC52-3F04-47FD-9821-20C6443C3C6A}" srcOrd="0" destOrd="0" parTransId="{DCF14593-01AF-41C7-A2CE-2C6CA3C4989C}" sibTransId="{6D746FC1-FE46-4804-A4A5-08E3D6143024}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BE27D23-901B-4FCF-926F-909D9D805DF8}" type="presParOf" srcId="{ED2024EC-70F9-4B98-82F6-744E9A1B695C}" destId="{375C2D88-7BD8-4B3A-95B5-6D43DDFFE92D}" srcOrd="2" destOrd="0" presId="urn:microsoft.com/office/officeart/2005/8/layout/orgChart1"/>
    <dgm:cxn modelId="{FC1AA3DA-1C6F-4685-8C23-4B65F16D5608}" type="presParOf" srcId="{ED2024EC-70F9-4B98-82F6-744E9A1B695C}" destId="{C545D8E1-63DB-4C78-85CE-B6BB46DB6B62}" srcOrd="3" destOrd="0" presId="urn:microsoft.com/office/officeart/2005/8/layout/orgChart1"/>
    <dgm:cxn modelId="{1791DA5B-6C1A-458E-8252-643C937E9B24}" type="presParOf" srcId="{C545D8E1-63DB-4C78-85CE-B6BB46DB6B62}" destId="{1661A1A6-B267-4699-BE99-3F146CA69393}" srcOrd="0" destOrd="0" presId="urn:microsoft.com/office/officeart/2005/8/layout/orgChart1"/>
    <dgm:cxn modelId="{9E57D19D-4810-45F0-9D47-2467206C0880}" type="presParOf" srcId="{1661A1A6-B267-4699-BE99-3F146CA69393}" destId="{71D37172-504E-4D27-9A20-6928AF0B4525}" srcOrd="0" destOrd="0" presId="urn:microsoft.com/office/officeart/2005/8/layout/orgChart1"/>
    <dgm:cxn modelId="{08218EA9-B190-42D4-8246-5066BC851633}" type="presParOf" srcId="{1661A1A6-B267-4699-BE99-3F146CA69393}" destId="{453C33BF-D7B7-45D2-96F1-F3F71D894728}" srcOrd="1" destOrd="0" presId="urn:microsoft.com/office/officeart/2005/8/layout/orgChart1"/>
    <dgm:cxn modelId="{9C45A84C-EB6A-4910-8B6C-0981AD1A76C3}" type="presParOf" srcId="{C545D8E1-63DB-4C78-85CE-B6BB46DB6B62}" destId="{EDDEC4AD-4141-4FFA-8C2D-674B5300C2FE}" srcOrd="1" destOrd="0" presId="urn:microsoft.com/office/officeart/2005/8/layout/orgChart1"/>
    <dgm:cxn modelId="{80DA24CA-2646-405A-8173-86050DCFA658}" type="presParOf" srcId="{EDDEC4AD-4141-4FFA-8C2D-674B5300C2FE}" destId="{D4C18AD1-619C-40E5-919D-005DE058757A}" srcOrd="0" destOrd="0" presId="urn:microsoft.com/office/officeart/2005/8/layout/orgChart1"/>
    <dgm:cxn modelId="{03A94E40-5C40-45A9-9FA6-680007E0FB27}" type="presParOf" srcId="{EDDEC4AD-4141-4FFA-8C2D-674B5300C2FE}" destId="{74D5AA44-8716-4461-B1E7-EA5EC024DCA4}" srcOrd="1" destOrd="0" presId="urn:microsoft.com/office/officeart/2005/8/layout/orgChart1"/>
    <dgm:cxn modelId="{B099C832-347E-4B54-97B3-F18B15B5AA2B}" type="presParOf" srcId="{74D5AA44-8716-4461-B1E7-EA5EC024DCA4}" destId="{BD46ECEA-433B-43B5-89DD-AF058473F513}" srcOrd="0" destOrd="0" presId="urn:microsoft.com/office/officeart/2005/8/layout/orgChart1"/>
    <dgm:cxn modelId="{87E5E5F2-3232-4501-B601-A75061DF1B38}" type="presParOf" srcId="{BD46ECEA-433B-43B5-89DD-AF058473F513}" destId="{3BA6D721-2906-48C6-A7A9-28C254B84ADE}" srcOrd="0" destOrd="0" presId="urn:microsoft.com/office/officeart/2005/8/layout/orgChart1"/>
    <dgm:cxn modelId="{99992474-5A39-4BC4-9CBF-A10D2BA75D54}" type="presParOf" srcId="{BD46ECEA-433B-43B5-89DD-AF058473F513}" destId="{F4A3D4F5-EEC4-4FF2-84D5-8923C58BDFBB}" srcOrd="1" destOrd="0" presId="urn:microsoft.com/office/officeart/2005/8/layout/orgChart1"/>
    <dgm:cxn modelId="{C406C96B-C285-4D6E-B775-A4B0C480E347}" type="presParOf" srcId="{74D5AA44-8716-4461-B1E7-EA5EC024DCA4}" destId="{BC96127E-3124-495C-8514-C8F034D6EF0C}" srcOrd="1" destOrd="0" presId="urn:microsoft.com/office/officeart/2005/8/layout/orgChart1"/>
    <dgm:cxn modelId="{1A5693C6-39D6-464D-9523-E7A559E47F95}" type="presParOf" srcId="{74D5AA44-8716-4461-B1E7-EA5EC024DCA4}" destId="{E39E63FA-5AB8-4362-85D2-87486B0D07BC}" srcOrd="2" destOrd="0" presId="urn:microsoft.com/office/officeart/2005/8/layout/orgChart1"/>
    <dgm:cxn modelId="{86D5E570-9475-42EC-B583-91E65F420F50}" type="presParOf" srcId="{C545D8E1-63DB-4C78-85CE-B6BB46DB6B62}" destId="{D5FC3378-9F72-4128-9F7B-A35ED3346008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9011199F-DE14-4281-B349-3D694BA145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71C8F3F-9F58-4EE2-B132-D2071494388E}" type="parTrans" cxnId="{5C6C3889-0A47-4276-98C9-351A0E8BC433}">
      <dgm:prSet/>
      <dgm:spPr/>
      <dgm:t>
        <a:bodyPr/>
        <a:lstStyle/>
        <a:p>
          <a:endParaRPr lang="es-ES" sz="1200"/>
        </a:p>
      </dgm:t>
    </dgm:pt>
    <dgm:pt modelId="{BFECB3BD-721C-48D6-A16C-8371C88D4A8A}" type="sibTrans" cxnId="{5C6C3889-0A47-4276-98C9-351A0E8BC433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7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7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9E080D03-413A-45CB-88C7-162F5639A2A3}" type="pres">
      <dgm:prSet presAssocID="{071C8F3F-9F58-4EE2-B132-D2071494388E}" presName="Name35" presStyleLbl="parChTrans1D4" presStyleIdx="1" presStyleCnt="7"/>
      <dgm:spPr/>
      <dgm:t>
        <a:bodyPr/>
        <a:lstStyle/>
        <a:p>
          <a:endParaRPr lang="es-ES"/>
        </a:p>
      </dgm:t>
    </dgm:pt>
    <dgm:pt modelId="{8E8FC766-E7DE-4F95-BCB3-11392A7C9C57}" type="pres">
      <dgm:prSet presAssocID="{9011199F-DE14-4281-B349-3D694BA145A1}" presName="hierRoot2" presStyleCnt="0">
        <dgm:presLayoutVars>
          <dgm:hierBranch val="init"/>
        </dgm:presLayoutVars>
      </dgm:prSet>
      <dgm:spPr/>
    </dgm:pt>
    <dgm:pt modelId="{96DF55F0-367F-489D-907F-9163BA95BECF}" type="pres">
      <dgm:prSet presAssocID="{9011199F-DE14-4281-B349-3D694BA145A1}" presName="rootComposite" presStyleCnt="0"/>
      <dgm:spPr/>
    </dgm:pt>
    <dgm:pt modelId="{D63CE081-E374-462E-B5EF-1097C8C76F22}" type="pres">
      <dgm:prSet presAssocID="{9011199F-DE14-4281-B349-3D694BA145A1}" presName="rootText" presStyleLbl="node4" presStyleIdx="1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AF17C2-B7C1-4BBD-9281-97E46D28A1D7}" type="pres">
      <dgm:prSet presAssocID="{9011199F-DE14-4281-B349-3D694BA145A1}" presName="rootConnector" presStyleLbl="node4" presStyleIdx="1" presStyleCnt="7"/>
      <dgm:spPr/>
      <dgm:t>
        <a:bodyPr/>
        <a:lstStyle/>
        <a:p>
          <a:endParaRPr lang="es-ES"/>
        </a:p>
      </dgm:t>
    </dgm:pt>
    <dgm:pt modelId="{A0687BD9-2AB7-4A8F-9BB8-9EAF18D12861}" type="pres">
      <dgm:prSet presAssocID="{9011199F-DE14-4281-B349-3D694BA145A1}" presName="hierChild4" presStyleCnt="0"/>
      <dgm:spPr/>
    </dgm:pt>
    <dgm:pt modelId="{67E269EF-4DD0-4562-98CF-7986E87CAA45}" type="pres">
      <dgm:prSet presAssocID="{9011199F-DE14-4281-B349-3D694BA145A1}" presName="hierChild5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2" presStyleCnt="7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2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2" presStyleCnt="7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3" presStyleCnt="7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3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3" presStyleCnt="7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4" presStyleCnt="7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4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4" presStyleCnt="7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5" presStyleCnt="7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5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5" presStyleCnt="7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6" presStyleCnt="7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6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6" presStyleCnt="7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CE3907B-ABE8-4759-8580-D0C978EF6761}" type="presOf" srcId="{9011199F-DE14-4281-B349-3D694BA145A1}" destId="{D63CE081-E374-462E-B5EF-1097C8C76F22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4341CC53-8DF5-4D32-823B-13DA29B5C1D6}" type="presOf" srcId="{9011199F-DE14-4281-B349-3D694BA145A1}" destId="{BDAF17C2-B7C1-4BBD-9281-97E46D28A1D7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5C6C3889-0A47-4276-98C9-351A0E8BC433}" srcId="{64A67EBB-3988-4A4F-AC20-348CCE193B7E}" destId="{9011199F-DE14-4281-B349-3D694BA145A1}" srcOrd="0" destOrd="0" parTransId="{071C8F3F-9F58-4EE2-B132-D2071494388E}" sibTransId="{BFECB3BD-721C-48D6-A16C-8371C88D4A8A}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2275398D-3CE3-46F3-8929-855CD4CF0723}" type="presOf" srcId="{071C8F3F-9F58-4EE2-B132-D2071494388E}" destId="{9E080D03-413A-45CB-88C7-162F5639A2A3}" srcOrd="0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7D9EF16-09B9-499A-BAE5-F8C0568B7CB9}" type="presParOf" srcId="{4D64EA06-7601-4F62-BD53-3F4856FA860E}" destId="{9E080D03-413A-45CB-88C7-162F5639A2A3}" srcOrd="0" destOrd="0" presId="urn:microsoft.com/office/officeart/2005/8/layout/orgChart1"/>
    <dgm:cxn modelId="{454486A5-E053-4C15-81AF-7DAA26C5B511}" type="presParOf" srcId="{4D64EA06-7601-4F62-BD53-3F4856FA860E}" destId="{8E8FC766-E7DE-4F95-BCB3-11392A7C9C57}" srcOrd="1" destOrd="0" presId="urn:microsoft.com/office/officeart/2005/8/layout/orgChart1"/>
    <dgm:cxn modelId="{8089F231-84E5-4320-84B5-70B352DAB2E4}" type="presParOf" srcId="{8E8FC766-E7DE-4F95-BCB3-11392A7C9C57}" destId="{96DF55F0-367F-489D-907F-9163BA95BECF}" srcOrd="0" destOrd="0" presId="urn:microsoft.com/office/officeart/2005/8/layout/orgChart1"/>
    <dgm:cxn modelId="{DB4F1C3A-496D-4C95-97F4-86731AE161A8}" type="presParOf" srcId="{96DF55F0-367F-489D-907F-9163BA95BECF}" destId="{D63CE081-E374-462E-B5EF-1097C8C76F22}" srcOrd="0" destOrd="0" presId="urn:microsoft.com/office/officeart/2005/8/layout/orgChart1"/>
    <dgm:cxn modelId="{38EFABD8-B7DD-4876-A43C-FA8EE68F1F9F}" type="presParOf" srcId="{96DF55F0-367F-489D-907F-9163BA95BECF}" destId="{BDAF17C2-B7C1-4BBD-9281-97E46D28A1D7}" srcOrd="1" destOrd="0" presId="urn:microsoft.com/office/officeart/2005/8/layout/orgChart1"/>
    <dgm:cxn modelId="{6149970F-8356-4010-9AD2-356D24ADCC85}" type="presParOf" srcId="{8E8FC766-E7DE-4F95-BCB3-11392A7C9C57}" destId="{A0687BD9-2AB7-4A8F-9BB8-9EAF18D12861}" srcOrd="1" destOrd="0" presId="urn:microsoft.com/office/officeart/2005/8/layout/orgChart1"/>
    <dgm:cxn modelId="{0D0DFD2A-6444-47B5-93C7-CCA1D87D6704}" type="presParOf" srcId="{8E8FC766-E7DE-4F95-BCB3-11392A7C9C57}" destId="{67E269EF-4DD0-4562-98CF-7986E87CAA45}" srcOrd="2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</a:t>
          </a:r>
          <a:r>
            <a:rPr lang="es-ES" sz="1200" dirty="0" smtClean="0"/>
            <a:t>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653B2A2B-614D-401D-8F64-8D6AD272F239}">
      <dgm:prSet custT="1"/>
      <dgm:spPr/>
      <dgm:t>
        <a:bodyPr/>
        <a:lstStyle/>
        <a:p>
          <a:r>
            <a:rPr lang="es-ES" sz="1200" dirty="0" smtClean="0"/>
            <a:t>Enfermera 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244467A-8325-4A7E-9296-CB7CE2E715BF}" type="parTrans" cxnId="{18474BC9-8443-4724-B95D-55F9DEF3B9BF}">
      <dgm:prSet/>
      <dgm:spPr/>
      <dgm:t>
        <a:bodyPr/>
        <a:lstStyle/>
        <a:p>
          <a:endParaRPr lang="es-ES" sz="1200"/>
        </a:p>
      </dgm:t>
    </dgm:pt>
    <dgm:pt modelId="{E904BC6D-42C0-4B77-98EF-7B4FCA42CCBC}" type="sibTrans" cxnId="{18474BC9-8443-4724-B95D-55F9DEF3B9BF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C4C38A18-4672-4F8A-9F93-04CD30F9DB6C}">
      <dgm:prSet custT="1"/>
      <dgm:spPr/>
      <dgm:t>
        <a:bodyPr/>
        <a:lstStyle/>
        <a:p>
          <a:r>
            <a:rPr lang="es-ES" sz="1200" dirty="0" smtClean="0"/>
            <a:t>Salvavidas</a:t>
          </a:r>
          <a:endParaRPr lang="es-ES" sz="1200" dirty="0" smtClean="0"/>
        </a:p>
      </dgm:t>
    </dgm:pt>
    <dgm:pt modelId="{D3AD9965-FFDE-4248-92B4-CF307444CC03}" type="parTrans" cxnId="{EAF39C20-75D4-4210-B783-B26BA0AB2CBE}">
      <dgm:prSet/>
      <dgm:spPr/>
      <dgm:t>
        <a:bodyPr/>
        <a:lstStyle/>
        <a:p>
          <a:endParaRPr lang="es-ES" sz="1200"/>
        </a:p>
      </dgm:t>
    </dgm:pt>
    <dgm:pt modelId="{D71EDE60-FF27-4D58-BE7B-8A7C9ED05313}" type="sibTrans" cxnId="{EAF39C20-75D4-4210-B783-B26BA0AB2CBE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7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7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7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7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7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0618B3F4-F4DA-4060-B69B-D81CAC96FBAD}" type="pres">
      <dgm:prSet presAssocID="{3244467A-8325-4A7E-9296-CB7CE2E715B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0FF5446-6BCD-485A-8466-7FC0BD10D650}" type="pres">
      <dgm:prSet presAssocID="{653B2A2B-614D-401D-8F64-8D6AD272F239}" presName="hierRoot2" presStyleCnt="0">
        <dgm:presLayoutVars>
          <dgm:hierBranch/>
        </dgm:presLayoutVars>
      </dgm:prSet>
      <dgm:spPr/>
    </dgm:pt>
    <dgm:pt modelId="{8A11560A-4F93-4925-98D5-6BF608025321}" type="pres">
      <dgm:prSet presAssocID="{653B2A2B-614D-401D-8F64-8D6AD272F239}" presName="rootComposite" presStyleCnt="0"/>
      <dgm:spPr/>
    </dgm:pt>
    <dgm:pt modelId="{0A95CF5F-3AD5-40EE-954C-BFC5CA4060BF}" type="pres">
      <dgm:prSet presAssocID="{653B2A2B-614D-401D-8F64-8D6AD272F239}" presName="rootText" presStyleLbl="node3" presStyleIdx="1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AAF95-B43F-4202-9A69-1A4AB46CFC99}" type="pres">
      <dgm:prSet presAssocID="{653B2A2B-614D-401D-8F64-8D6AD272F239}" presName="rootConnector" presStyleLbl="node3" presStyleIdx="1" presStyleCnt="5"/>
      <dgm:spPr/>
      <dgm:t>
        <a:bodyPr/>
        <a:lstStyle/>
        <a:p>
          <a:endParaRPr lang="es-ES"/>
        </a:p>
      </dgm:t>
    </dgm:pt>
    <dgm:pt modelId="{301E6045-4581-4226-8FB4-E0A4EBAD2CF8}" type="pres">
      <dgm:prSet presAssocID="{653B2A2B-614D-401D-8F64-8D6AD272F239}" presName="hierChild4" presStyleCnt="0"/>
      <dgm:spPr/>
    </dgm:pt>
    <dgm:pt modelId="{CD0CB015-2B4F-4FE4-A819-A359450D707F}" type="pres">
      <dgm:prSet presAssocID="{D3AD9965-FFDE-4248-92B4-CF307444CC03}" presName="Name35" presStyleLbl="parChTrans1D4" presStyleIdx="3" presStyleCnt="7"/>
      <dgm:spPr/>
      <dgm:t>
        <a:bodyPr/>
        <a:lstStyle/>
        <a:p>
          <a:endParaRPr lang="es-ES"/>
        </a:p>
      </dgm:t>
    </dgm:pt>
    <dgm:pt modelId="{ED7A5575-6662-4FEA-836C-8DCC5E41EA74}" type="pres">
      <dgm:prSet presAssocID="{C4C38A18-4672-4F8A-9F93-04CD30F9DB6C}" presName="hierRoot2" presStyleCnt="0">
        <dgm:presLayoutVars>
          <dgm:hierBranch val="init"/>
        </dgm:presLayoutVars>
      </dgm:prSet>
      <dgm:spPr/>
    </dgm:pt>
    <dgm:pt modelId="{6C3E3B6B-32E8-4C4C-AB03-765F37E71576}" type="pres">
      <dgm:prSet presAssocID="{C4C38A18-4672-4F8A-9F93-04CD30F9DB6C}" presName="rootComposite" presStyleCnt="0"/>
      <dgm:spPr/>
    </dgm:pt>
    <dgm:pt modelId="{FB77D753-C6AC-4AC2-8855-23891475FE4E}" type="pres">
      <dgm:prSet presAssocID="{C4C38A18-4672-4F8A-9F93-04CD30F9DB6C}" presName="rootText" presStyleLbl="node4" presStyleIdx="3" presStyleCnt="7" custScaleY="171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9F9C3-368D-4B1B-94C2-C000393646B5}" type="pres">
      <dgm:prSet presAssocID="{C4C38A18-4672-4F8A-9F93-04CD30F9DB6C}" presName="rootConnector" presStyleLbl="node4" presStyleIdx="3" presStyleCnt="7"/>
      <dgm:spPr/>
      <dgm:t>
        <a:bodyPr/>
        <a:lstStyle/>
        <a:p>
          <a:endParaRPr lang="es-ES"/>
        </a:p>
      </dgm:t>
    </dgm:pt>
    <dgm:pt modelId="{9FC1D9E9-7965-49A3-833A-06CE024DE9EF}" type="pres">
      <dgm:prSet presAssocID="{C4C38A18-4672-4F8A-9F93-04CD30F9DB6C}" presName="hierChild4" presStyleCnt="0"/>
      <dgm:spPr/>
    </dgm:pt>
    <dgm:pt modelId="{2F7F9FFC-E557-4AC1-BE30-CBC1ED85920C}" type="pres">
      <dgm:prSet presAssocID="{C4C38A18-4672-4F8A-9F93-04CD30F9DB6C}" presName="hierChild5" presStyleCnt="0"/>
      <dgm:spPr/>
    </dgm:pt>
    <dgm:pt modelId="{AD05A13D-15AA-446F-9F19-21614F3A14DC}" type="pres">
      <dgm:prSet presAssocID="{653B2A2B-614D-401D-8F64-8D6AD272F23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4" presStyleCnt="7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4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4" presStyleCnt="7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5" presStyleCnt="7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5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5" presStyleCnt="7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6" presStyleCnt="7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6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6" presStyleCnt="7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7CC9DED7-7434-40F3-88B0-77605DED2D31}" type="presOf" srcId="{3244467A-8325-4A7E-9296-CB7CE2E715BF}" destId="{0618B3F4-F4DA-4060-B69B-D81CAC96FBA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9FE1AB67-7A46-4659-936E-2D8759F6C53C}" type="presOf" srcId="{653B2A2B-614D-401D-8F64-8D6AD272F239}" destId="{EBEAAF95-B43F-4202-9A69-1A4AB46CFC99}" srcOrd="1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DDDC576F-2CFC-4B51-9220-942F2643E382}" type="presOf" srcId="{653B2A2B-614D-401D-8F64-8D6AD272F239}" destId="{0A95CF5F-3AD5-40EE-954C-BFC5CA4060BF}" srcOrd="0" destOrd="0" presId="urn:microsoft.com/office/officeart/2005/8/layout/orgChart1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18474BC9-8443-4724-B95D-55F9DEF3B9BF}" srcId="{EFA4D767-A6DE-49C7-A8D1-A90399FA94FC}" destId="{653B2A2B-614D-401D-8F64-8D6AD272F239}" srcOrd="1" destOrd="0" parTransId="{3244467A-8325-4A7E-9296-CB7CE2E715BF}" sibTransId="{E904BC6D-42C0-4B77-98EF-7B4FCA42CCBC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5BCAFFD3-2783-4F5F-8091-89B56ACCA80F}" type="presOf" srcId="{C4C38A18-4672-4F8A-9F93-04CD30F9DB6C}" destId="{FB77D753-C6AC-4AC2-8855-23891475FE4E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EAF39C20-75D4-4210-B783-B26BA0AB2CBE}" srcId="{653B2A2B-614D-401D-8F64-8D6AD272F239}" destId="{C4C38A18-4672-4F8A-9F93-04CD30F9DB6C}" srcOrd="0" destOrd="0" parTransId="{D3AD9965-FFDE-4248-92B4-CF307444CC03}" sibTransId="{D71EDE60-FF27-4D58-BE7B-8A7C9ED0531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F372E59B-940F-4303-8717-98505B5411DF}" type="presOf" srcId="{C4C38A18-4672-4F8A-9F93-04CD30F9DB6C}" destId="{A5F9F9C3-368D-4B1B-94C2-C000393646B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EC406A12-127F-4D2C-AB2E-F763ADCF2402}" type="presOf" srcId="{D3AD9965-FFDE-4248-92B4-CF307444CC03}" destId="{CD0CB015-2B4F-4FE4-A819-A359450D707F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10F8D56-C8B4-451D-808E-BAC514D7D268}" type="presParOf" srcId="{ED2024EC-70F9-4B98-82F6-744E9A1B695C}" destId="{0618B3F4-F4DA-4060-B69B-D81CAC96FBAD}" srcOrd="2" destOrd="0" presId="urn:microsoft.com/office/officeart/2005/8/layout/orgChart1"/>
    <dgm:cxn modelId="{566766A9-DF45-48AC-A286-675C956F0F51}" type="presParOf" srcId="{ED2024EC-70F9-4B98-82F6-744E9A1B695C}" destId="{C0FF5446-6BCD-485A-8466-7FC0BD10D650}" srcOrd="3" destOrd="0" presId="urn:microsoft.com/office/officeart/2005/8/layout/orgChart1"/>
    <dgm:cxn modelId="{4965502C-5912-4F84-AA79-AB6697CB7769}" type="presParOf" srcId="{C0FF5446-6BCD-485A-8466-7FC0BD10D650}" destId="{8A11560A-4F93-4925-98D5-6BF608025321}" srcOrd="0" destOrd="0" presId="urn:microsoft.com/office/officeart/2005/8/layout/orgChart1"/>
    <dgm:cxn modelId="{6122A2C3-B0FC-4CA1-9957-2D66C761CD2C}" type="presParOf" srcId="{8A11560A-4F93-4925-98D5-6BF608025321}" destId="{0A95CF5F-3AD5-40EE-954C-BFC5CA4060BF}" srcOrd="0" destOrd="0" presId="urn:microsoft.com/office/officeart/2005/8/layout/orgChart1"/>
    <dgm:cxn modelId="{15D49D01-B9FF-4876-A2D5-D3E512740CB7}" type="presParOf" srcId="{8A11560A-4F93-4925-98D5-6BF608025321}" destId="{EBEAAF95-B43F-4202-9A69-1A4AB46CFC99}" srcOrd="1" destOrd="0" presId="urn:microsoft.com/office/officeart/2005/8/layout/orgChart1"/>
    <dgm:cxn modelId="{E79FCF86-6D0B-425A-B130-C9D9C489427D}" type="presParOf" srcId="{C0FF5446-6BCD-485A-8466-7FC0BD10D650}" destId="{301E6045-4581-4226-8FB4-E0A4EBAD2CF8}" srcOrd="1" destOrd="0" presId="urn:microsoft.com/office/officeart/2005/8/layout/orgChart1"/>
    <dgm:cxn modelId="{D101C871-F35F-4C85-BA78-B12C2FB63663}" type="presParOf" srcId="{301E6045-4581-4226-8FB4-E0A4EBAD2CF8}" destId="{CD0CB015-2B4F-4FE4-A819-A359450D707F}" srcOrd="0" destOrd="0" presId="urn:microsoft.com/office/officeart/2005/8/layout/orgChart1"/>
    <dgm:cxn modelId="{1D0AE865-48F2-4309-8378-C54365894C6A}" type="presParOf" srcId="{301E6045-4581-4226-8FB4-E0A4EBAD2CF8}" destId="{ED7A5575-6662-4FEA-836C-8DCC5E41EA74}" srcOrd="1" destOrd="0" presId="urn:microsoft.com/office/officeart/2005/8/layout/orgChart1"/>
    <dgm:cxn modelId="{3D185642-F300-4D80-94C9-AE7521CC27A7}" type="presParOf" srcId="{ED7A5575-6662-4FEA-836C-8DCC5E41EA74}" destId="{6C3E3B6B-32E8-4C4C-AB03-765F37E71576}" srcOrd="0" destOrd="0" presId="urn:microsoft.com/office/officeart/2005/8/layout/orgChart1"/>
    <dgm:cxn modelId="{DC172C9F-7D64-4902-9A50-E5A37A1CE192}" type="presParOf" srcId="{6C3E3B6B-32E8-4C4C-AB03-765F37E71576}" destId="{FB77D753-C6AC-4AC2-8855-23891475FE4E}" srcOrd="0" destOrd="0" presId="urn:microsoft.com/office/officeart/2005/8/layout/orgChart1"/>
    <dgm:cxn modelId="{7843D46E-494F-456F-B2F6-2E5FB0CA8047}" type="presParOf" srcId="{6C3E3B6B-32E8-4C4C-AB03-765F37E71576}" destId="{A5F9F9C3-368D-4B1B-94C2-C000393646B5}" srcOrd="1" destOrd="0" presId="urn:microsoft.com/office/officeart/2005/8/layout/orgChart1"/>
    <dgm:cxn modelId="{A7E2BC33-4C5D-4CD3-A13F-C3895DF9C6C2}" type="presParOf" srcId="{ED7A5575-6662-4FEA-836C-8DCC5E41EA74}" destId="{9FC1D9E9-7965-49A3-833A-06CE024DE9EF}" srcOrd="1" destOrd="0" presId="urn:microsoft.com/office/officeart/2005/8/layout/orgChart1"/>
    <dgm:cxn modelId="{126CBA6E-CDD2-4757-956D-2DB1BF76EEE7}" type="presParOf" srcId="{ED7A5575-6662-4FEA-836C-8DCC5E41EA74}" destId="{2F7F9FFC-E557-4AC1-BE30-CBC1ED85920C}" srcOrd="2" destOrd="0" presId="urn:microsoft.com/office/officeart/2005/8/layout/orgChart1"/>
    <dgm:cxn modelId="{BFAE099D-584E-4DFB-A7DF-B4EEF54453F2}" type="presParOf" srcId="{C0FF5446-6BCD-485A-8466-7FC0BD10D650}" destId="{AD05A13D-15AA-446F-9F19-21614F3A14DC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Operativo (a) 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Generales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 /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A84002F2-7854-4028-8E5C-37CC5A0E54B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0D5FAB6-815E-489E-A0D4-20E2A84D7800}" type="parTrans" cxnId="{17136193-459D-4902-9F7A-02474DD1055B}">
      <dgm:prSet/>
      <dgm:spPr/>
      <dgm:t>
        <a:bodyPr/>
        <a:lstStyle/>
        <a:p>
          <a:endParaRPr lang="es-ES" sz="1200"/>
        </a:p>
      </dgm:t>
    </dgm:pt>
    <dgm:pt modelId="{E2B5944B-1A2A-4263-A2F4-7C7E906B9646}" type="sibTrans" cxnId="{17136193-459D-4902-9F7A-02474DD1055B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 / O 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192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94E3905-322B-4BAD-B658-0FD0E4124E29}" type="pres">
      <dgm:prSet presAssocID="{40D5FAB6-815E-489E-A0D4-20E2A84D780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197C364D-65D2-43C2-A518-D2CF70A0EDC8}" type="pres">
      <dgm:prSet presAssocID="{A84002F2-7854-4028-8E5C-37CC5A0E54B8}" presName="hierRoot2" presStyleCnt="0">
        <dgm:presLayoutVars>
          <dgm:hierBranch/>
        </dgm:presLayoutVars>
      </dgm:prSet>
      <dgm:spPr/>
    </dgm:pt>
    <dgm:pt modelId="{F25756D6-1C57-4212-99C6-D39E5E3D8F14}" type="pres">
      <dgm:prSet presAssocID="{A84002F2-7854-4028-8E5C-37CC5A0E54B8}" presName="rootComposite" presStyleCnt="0"/>
      <dgm:spPr/>
    </dgm:pt>
    <dgm:pt modelId="{4D49E8CB-6AA7-4A20-AA94-C518B97C1317}" type="pres">
      <dgm:prSet presAssocID="{A84002F2-7854-4028-8E5C-37CC5A0E54B8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43D0F1-13D6-4DC2-8AD0-0EEEC8D22F3E}" type="pres">
      <dgm:prSet presAssocID="{A84002F2-7854-4028-8E5C-37CC5A0E54B8}" presName="rootConnector" presStyleLbl="node3" presStyleIdx="2" presStyleCnt="4"/>
      <dgm:spPr/>
      <dgm:t>
        <a:bodyPr/>
        <a:lstStyle/>
        <a:p>
          <a:endParaRPr lang="es-ES"/>
        </a:p>
      </dgm:t>
    </dgm:pt>
    <dgm:pt modelId="{1438FCCB-B46F-444D-9844-29FB9FD00A1B}" type="pres">
      <dgm:prSet presAssocID="{A84002F2-7854-4028-8E5C-37CC5A0E54B8}" presName="hierChild4" presStyleCnt="0"/>
      <dgm:spPr/>
    </dgm:pt>
    <dgm:pt modelId="{474CEA46-F0EF-4C86-AD56-F303BB1C5AA3}" type="pres">
      <dgm:prSet presAssocID="{DA0313F8-80EA-4B7D-81C5-8A2E97FC516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4" presStyleIdx="4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4" presStyleIdx="4" presStyleCnt="9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5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5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6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6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C94385-FAE0-4CF0-A979-C9C6EBBFB287}" type="pres">
      <dgm:prSet presAssocID="{A84002F2-7854-4028-8E5C-37CC5A0E54B8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7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7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7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 val="init"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8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8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0B13C24C-223D-4AA6-B3B6-871F192EA8D0}" type="presOf" srcId="{26377AA2-40AB-40F8-885E-8C2CECBAB8B2}" destId="{3C9355DF-250A-483D-A90D-8410924D4CFF}" srcOrd="1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E98CB347-0458-4F8B-A537-84B9CCFFD375}" type="presOf" srcId="{26377AA2-40AB-40F8-885E-8C2CECBAB8B2}" destId="{9733675C-17B1-4E88-B5BF-D955DE1F769D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D96B0811-14C4-4F53-96AE-A14299644DF6}" type="presOf" srcId="{7C458954-6BAF-49BB-8C7B-331D5185CB84}" destId="{A8E6C850-4867-4D7C-B9BC-A7311EED57A6}" srcOrd="1" destOrd="0" presId="urn:microsoft.com/office/officeart/2005/8/layout/orgChart1"/>
    <dgm:cxn modelId="{9225B6F0-43A3-42E3-A584-A37FEDF7A5E2}" type="presOf" srcId="{A84002F2-7854-4028-8E5C-37CC5A0E54B8}" destId="{B043D0F1-13D6-4DC2-8AD0-0EEEC8D22F3E}" srcOrd="1" destOrd="0" presId="urn:microsoft.com/office/officeart/2005/8/layout/orgChart1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6D8552C0-C5EB-4945-825C-CF3D6C7E0DA0}" type="presOf" srcId="{A84002F2-7854-4028-8E5C-37CC5A0E54B8}" destId="{4D49E8CB-6AA7-4A20-AA94-C518B97C13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17136193-459D-4902-9F7A-02474DD1055B}" srcId="{052BCD6B-3A33-498C-8FDB-CD318D47CD2E}" destId="{A84002F2-7854-4028-8E5C-37CC5A0E54B8}" srcOrd="0" destOrd="0" parTransId="{40D5FAB6-815E-489E-A0D4-20E2A84D7800}" sibTransId="{E2B5944B-1A2A-4263-A2F4-7C7E906B9646}"/>
    <dgm:cxn modelId="{DE5EC535-9D60-4D84-BA89-E8C123E995A0}" type="presOf" srcId="{40D5FAB6-815E-489E-A0D4-20E2A84D7800}" destId="{494E3905-322B-4BAD-B658-0FD0E4124E29}" srcOrd="0" destOrd="0" presId="urn:microsoft.com/office/officeart/2005/8/layout/orgChart1"/>
    <dgm:cxn modelId="{77383C68-CB71-40E1-9EA8-349DA3999506}" type="presOf" srcId="{DA0313F8-80EA-4B7D-81C5-8A2E97FC516F}" destId="{474CEA46-F0EF-4C86-AD56-F303BB1C5AA3}" srcOrd="0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D55CDB27-5AE8-4AAE-B871-95ADEEAA9E7C}" type="presOf" srcId="{BF2A8E72-6211-4CBE-99A1-31CD16B9FDC6}" destId="{296D0CAD-8BDC-497F-B7BB-43E04C9C2A82}" srcOrd="0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739A23CB-5AC0-49FB-82E8-D4526C156832}" type="presOf" srcId="{C2BD06CF-6093-4690-A736-AE158455A468}" destId="{0C82494C-609C-400A-8F53-6C6B1F74D108}" srcOrd="1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3784BEAD-5D93-468F-9866-C2207E5B2127}" type="presOf" srcId="{C2BD06CF-6093-4690-A736-AE158455A468}" destId="{CB11A161-DF45-4ABD-A0E6-BFD11358A492}" srcOrd="0" destOrd="0" presId="urn:microsoft.com/office/officeart/2005/8/layout/orgChart1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7D5543EF-3785-41F7-8454-F06CF3F22F82}" type="presOf" srcId="{7C458954-6BAF-49BB-8C7B-331D5185CB84}" destId="{04619CB8-3B4E-44CB-B0B4-DE4BA5CC37E8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89CE3CCE-493C-48BE-BF92-24D7A1133F5A}" type="presOf" srcId="{DF505B6B-DDD2-4A2F-B8BF-0350C916F2B7}" destId="{683D0084-83E2-4EF7-B9FA-FBEA7B83938A}" srcOrd="0" destOrd="0" presId="urn:microsoft.com/office/officeart/2005/8/layout/orgChart1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A84002F2-7854-4028-8E5C-37CC5A0E54B8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21DD868D-DC1C-41B5-8235-CB6BDD2E1DEB}" type="presParOf" srcId="{ED51E9D7-962F-446A-8B64-DD2172F18CE9}" destId="{494E3905-322B-4BAD-B658-0FD0E4124E29}" srcOrd="0" destOrd="0" presId="urn:microsoft.com/office/officeart/2005/8/layout/orgChart1"/>
    <dgm:cxn modelId="{62106477-4521-4AE9-9EFF-95CCECAD5142}" type="presParOf" srcId="{ED51E9D7-962F-446A-8B64-DD2172F18CE9}" destId="{197C364D-65D2-43C2-A518-D2CF70A0EDC8}" srcOrd="1" destOrd="0" presId="urn:microsoft.com/office/officeart/2005/8/layout/orgChart1"/>
    <dgm:cxn modelId="{609DFB09-6C6C-49D6-9B8B-203330F3A07D}" type="presParOf" srcId="{197C364D-65D2-43C2-A518-D2CF70A0EDC8}" destId="{F25756D6-1C57-4212-99C6-D39E5E3D8F14}" srcOrd="0" destOrd="0" presId="urn:microsoft.com/office/officeart/2005/8/layout/orgChart1"/>
    <dgm:cxn modelId="{0EC439D5-1906-4993-8C4F-98234F57274A}" type="presParOf" srcId="{F25756D6-1C57-4212-99C6-D39E5E3D8F14}" destId="{4D49E8CB-6AA7-4A20-AA94-C518B97C1317}" srcOrd="0" destOrd="0" presId="urn:microsoft.com/office/officeart/2005/8/layout/orgChart1"/>
    <dgm:cxn modelId="{61CD9F7A-3814-468A-B958-0645240EC1EB}" type="presParOf" srcId="{F25756D6-1C57-4212-99C6-D39E5E3D8F14}" destId="{B043D0F1-13D6-4DC2-8AD0-0EEEC8D22F3E}" srcOrd="1" destOrd="0" presId="urn:microsoft.com/office/officeart/2005/8/layout/orgChart1"/>
    <dgm:cxn modelId="{0E3A6D6D-2CFB-48FC-9E52-57E96B7A3B78}" type="presParOf" srcId="{197C364D-65D2-43C2-A518-D2CF70A0EDC8}" destId="{1438FCCB-B46F-444D-9844-29FB9FD00A1B}" srcOrd="1" destOrd="0" presId="urn:microsoft.com/office/officeart/2005/8/layout/orgChart1"/>
    <dgm:cxn modelId="{146F4899-1073-4026-B58D-71DA7A1701C4}" type="presParOf" srcId="{1438FCCB-B46F-444D-9844-29FB9FD00A1B}" destId="{474CEA46-F0EF-4C86-AD56-F303BB1C5AA3}" srcOrd="0" destOrd="0" presId="urn:microsoft.com/office/officeart/2005/8/layout/orgChart1"/>
    <dgm:cxn modelId="{016FE302-D350-4E15-840B-E4902D9B28C4}" type="presParOf" srcId="{1438FCCB-B46F-444D-9844-29FB9FD00A1B}" destId="{0928E6F8-3F6E-4226-A309-C471BD24295D}" srcOrd="1" destOrd="0" presId="urn:microsoft.com/office/officeart/2005/8/layout/orgChart1"/>
    <dgm:cxn modelId="{9A894DC6-D59F-402B-8CCA-A5D3A9FA3F70}" type="presParOf" srcId="{0928E6F8-3F6E-4226-A309-C471BD24295D}" destId="{92D8E757-FD3C-49FE-893B-DCCC301354E1}" srcOrd="0" destOrd="0" presId="urn:microsoft.com/office/officeart/2005/8/layout/orgChart1"/>
    <dgm:cxn modelId="{51CCCF45-4E1B-44DD-885C-E230A9CF7862}" type="presParOf" srcId="{92D8E757-FD3C-49FE-893B-DCCC301354E1}" destId="{04619CB8-3B4E-44CB-B0B4-DE4BA5CC37E8}" srcOrd="0" destOrd="0" presId="urn:microsoft.com/office/officeart/2005/8/layout/orgChart1"/>
    <dgm:cxn modelId="{93F6EB67-6F7B-4CFA-9902-E6F8169B8F44}" type="presParOf" srcId="{92D8E757-FD3C-49FE-893B-DCCC301354E1}" destId="{A8E6C850-4867-4D7C-B9BC-A7311EED57A6}" srcOrd="1" destOrd="0" presId="urn:microsoft.com/office/officeart/2005/8/layout/orgChart1"/>
    <dgm:cxn modelId="{1B15D842-00F2-476A-AEF9-84BD802E854F}" type="presParOf" srcId="{0928E6F8-3F6E-4226-A309-C471BD24295D}" destId="{E526E54B-32C0-4BBC-8E24-1F02187536C0}" srcOrd="1" destOrd="0" presId="urn:microsoft.com/office/officeart/2005/8/layout/orgChart1"/>
    <dgm:cxn modelId="{64F6982B-93E6-4D06-8D52-B13520DC533F}" type="presParOf" srcId="{E526E54B-32C0-4BBC-8E24-1F02187536C0}" destId="{296D0CAD-8BDC-497F-B7BB-43E04C9C2A82}" srcOrd="0" destOrd="0" presId="urn:microsoft.com/office/officeart/2005/8/layout/orgChart1"/>
    <dgm:cxn modelId="{968B74C3-5FAD-47AC-AAC2-E45D027A1510}" type="presParOf" srcId="{E526E54B-32C0-4BBC-8E24-1F02187536C0}" destId="{B8C2711E-8CA9-42BB-BCF9-68F9AB2A8CD2}" srcOrd="1" destOrd="0" presId="urn:microsoft.com/office/officeart/2005/8/layout/orgChart1"/>
    <dgm:cxn modelId="{525B021C-78C9-4047-91DB-DE6A55E756B6}" type="presParOf" srcId="{B8C2711E-8CA9-42BB-BCF9-68F9AB2A8CD2}" destId="{1BDBE31E-8030-47C7-9EEF-3934AC8DCD7B}" srcOrd="0" destOrd="0" presId="urn:microsoft.com/office/officeart/2005/8/layout/orgChart1"/>
    <dgm:cxn modelId="{FEACF589-D9E8-4BB1-B59E-2225E9786969}" type="presParOf" srcId="{1BDBE31E-8030-47C7-9EEF-3934AC8DCD7B}" destId="{CB11A161-DF45-4ABD-A0E6-BFD11358A492}" srcOrd="0" destOrd="0" presId="urn:microsoft.com/office/officeart/2005/8/layout/orgChart1"/>
    <dgm:cxn modelId="{534F1AAE-B321-417A-9153-C7ABACA8CF5F}" type="presParOf" srcId="{1BDBE31E-8030-47C7-9EEF-3934AC8DCD7B}" destId="{0C82494C-609C-400A-8F53-6C6B1F74D108}" srcOrd="1" destOrd="0" presId="urn:microsoft.com/office/officeart/2005/8/layout/orgChart1"/>
    <dgm:cxn modelId="{41773AF9-C76E-4D5F-A76C-4FE8CD841472}" type="presParOf" srcId="{B8C2711E-8CA9-42BB-BCF9-68F9AB2A8CD2}" destId="{BB360176-4121-44E9-863E-349F2D973512}" srcOrd="1" destOrd="0" presId="urn:microsoft.com/office/officeart/2005/8/layout/orgChart1"/>
    <dgm:cxn modelId="{D1FF2584-BAD3-45ED-B856-19CB3A31BA3C}" type="presParOf" srcId="{BB360176-4121-44E9-863E-349F2D973512}" destId="{683D0084-83E2-4EF7-B9FA-FBEA7B83938A}" srcOrd="0" destOrd="0" presId="urn:microsoft.com/office/officeart/2005/8/layout/orgChart1"/>
    <dgm:cxn modelId="{59DE83DC-70B6-4F6F-BB77-2F0CDB6CB1BA}" type="presParOf" srcId="{BB360176-4121-44E9-863E-349F2D973512}" destId="{5440CA00-C57D-4F4B-A7CB-DE03E5A6E605}" srcOrd="1" destOrd="0" presId="urn:microsoft.com/office/officeart/2005/8/layout/orgChart1"/>
    <dgm:cxn modelId="{D99A6A99-CDDE-45A4-9480-E0EFB53D5FF4}" type="presParOf" srcId="{5440CA00-C57D-4F4B-A7CB-DE03E5A6E605}" destId="{53EFA7AA-A469-4E9F-96EE-CC1BF59350EE}" srcOrd="0" destOrd="0" presId="urn:microsoft.com/office/officeart/2005/8/layout/orgChart1"/>
    <dgm:cxn modelId="{F160DD8F-B8AE-411E-9A64-748578C02790}" type="presParOf" srcId="{53EFA7AA-A469-4E9F-96EE-CC1BF59350EE}" destId="{9733675C-17B1-4E88-B5BF-D955DE1F769D}" srcOrd="0" destOrd="0" presId="urn:microsoft.com/office/officeart/2005/8/layout/orgChart1"/>
    <dgm:cxn modelId="{4D30675D-948F-4C49-A582-A18CA0574BE1}" type="presParOf" srcId="{53EFA7AA-A469-4E9F-96EE-CC1BF59350EE}" destId="{3C9355DF-250A-483D-A90D-8410924D4CFF}" srcOrd="1" destOrd="0" presId="urn:microsoft.com/office/officeart/2005/8/layout/orgChart1"/>
    <dgm:cxn modelId="{2307611F-0661-4701-97D5-2C7F8D5CD0C9}" type="presParOf" srcId="{5440CA00-C57D-4F4B-A7CB-DE03E5A6E605}" destId="{21B36529-2D4F-4DB2-B363-A669D94406E5}" srcOrd="1" destOrd="0" presId="urn:microsoft.com/office/officeart/2005/8/layout/orgChart1"/>
    <dgm:cxn modelId="{DDB3CD5F-26A4-49E5-89DB-07131577AC6F}" type="presParOf" srcId="{5440CA00-C57D-4F4B-A7CB-DE03E5A6E605}" destId="{5A46AFCA-578A-49C9-AEE4-A4189902D433}" srcOrd="2" destOrd="0" presId="urn:microsoft.com/office/officeart/2005/8/layout/orgChart1"/>
    <dgm:cxn modelId="{A2641928-3DC9-4A09-A206-BE099C503A0A}" type="presParOf" srcId="{B8C2711E-8CA9-42BB-BCF9-68F9AB2A8CD2}" destId="{7B2E6421-6C93-4DF9-9F69-88608DFFAC5C}" srcOrd="2" destOrd="0" presId="urn:microsoft.com/office/officeart/2005/8/layout/orgChart1"/>
    <dgm:cxn modelId="{4FB9E8F0-BA81-4716-9A9C-B71E25FDD37A}" type="presParOf" srcId="{0928E6F8-3F6E-4226-A309-C471BD24295D}" destId="{50920DC9-18E5-4071-B469-2EABE9F5D35E}" srcOrd="2" destOrd="0" presId="urn:microsoft.com/office/officeart/2005/8/layout/orgChart1"/>
    <dgm:cxn modelId="{239D6F8D-76BA-43C0-915F-81F1668BB2F6}" type="presParOf" srcId="{197C364D-65D2-43C2-A518-D2CF70A0EDC8}" destId="{DBC94385-FAE0-4CF0-A979-C9C6EBBFB287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44921F32-C989-41E3-9BB1-2B378FF9F896}">
      <dgm:prSet custT="1"/>
      <dgm:spPr/>
      <dgm:t>
        <a:bodyPr/>
        <a:lstStyle/>
        <a:p>
          <a:r>
            <a:rPr lang="es-ES" sz="1200" dirty="0" smtClean="0"/>
            <a:t>Enfermera 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2DFA708-5392-47C6-8ACC-FC8999DF76CA}" type="parTrans" cxnId="{D94FE4F3-CADA-4365-B10F-8153F56937B9}">
      <dgm:prSet/>
      <dgm:spPr/>
      <dgm:t>
        <a:bodyPr/>
        <a:lstStyle/>
        <a:p>
          <a:endParaRPr lang="es-ES" sz="1200"/>
        </a:p>
      </dgm:t>
    </dgm:pt>
    <dgm:pt modelId="{0A952F78-B4B8-4D7C-AB9E-08F9D77EFF88}" type="sibTrans" cxnId="{D94FE4F3-CADA-4365-B10F-8153F56937B9}">
      <dgm:prSet/>
      <dgm:spPr/>
      <dgm:t>
        <a:bodyPr/>
        <a:lstStyle/>
        <a:p>
          <a:endParaRPr lang="es-ES" sz="1200"/>
        </a:p>
      </dgm:t>
    </dgm:pt>
    <dgm:pt modelId="{CD2A84DF-5B96-401E-A204-EE472983758A}">
      <dgm:prSet custT="1"/>
      <dgm:spPr/>
      <dgm:t>
        <a:bodyPr/>
        <a:lstStyle/>
        <a:p>
          <a:r>
            <a:rPr lang="es-ES" sz="1200" dirty="0" smtClean="0"/>
            <a:t>Salvavidas</a:t>
          </a:r>
          <a:endParaRPr lang="es-ES" sz="1200" dirty="0" smtClean="0"/>
        </a:p>
      </dgm:t>
    </dgm:pt>
    <dgm:pt modelId="{A3641CB9-E9EA-428B-92C5-F4C86B4AC7F7}" type="parTrans" cxnId="{CB60F687-FA3A-437F-854A-477BF5B97AB9}">
      <dgm:prSet/>
      <dgm:spPr/>
      <dgm:t>
        <a:bodyPr/>
        <a:lstStyle/>
        <a:p>
          <a:endParaRPr lang="es-ES" sz="1200"/>
        </a:p>
      </dgm:t>
    </dgm:pt>
    <dgm:pt modelId="{C0C0A8EF-66A2-422A-8D0F-36018B4DA484}" type="sibTrans" cxnId="{CB60F687-FA3A-437F-854A-477BF5B97AB9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42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5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5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3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3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3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3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3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3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3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3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5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5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5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3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3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3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3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3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3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CC2E2B26-E953-41D1-8BB3-9416880625FD}" type="pres">
      <dgm:prSet presAssocID="{82DFA708-5392-47C6-8ACC-FC8999DF76C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94233BA-F03A-46CC-A2B2-A9CADDFED1FD}" type="pres">
      <dgm:prSet presAssocID="{44921F32-C989-41E3-9BB1-2B378FF9F896}" presName="hierRoot2" presStyleCnt="0">
        <dgm:presLayoutVars>
          <dgm:hierBranch/>
        </dgm:presLayoutVars>
      </dgm:prSet>
      <dgm:spPr/>
    </dgm:pt>
    <dgm:pt modelId="{FB8A0368-E9FB-4618-A5F1-FFBBBF52F498}" type="pres">
      <dgm:prSet presAssocID="{44921F32-C989-41E3-9BB1-2B378FF9F896}" presName="rootComposite" presStyleCnt="0"/>
      <dgm:spPr/>
    </dgm:pt>
    <dgm:pt modelId="{38B9925D-D01F-4ABE-BA6C-6E4D609A02A6}" type="pres">
      <dgm:prSet presAssocID="{44921F32-C989-41E3-9BB1-2B378FF9F896}" presName="rootText" presStyleLbl="node3" presStyleIdx="2" presStyleCnt="5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8F9C9C-0D0B-4D0A-A53F-1EE19C653A34}" type="pres">
      <dgm:prSet presAssocID="{44921F32-C989-41E3-9BB1-2B378FF9F896}" presName="rootConnector" presStyleLbl="node3" presStyleIdx="2" presStyleCnt="5"/>
      <dgm:spPr/>
      <dgm:t>
        <a:bodyPr/>
        <a:lstStyle/>
        <a:p>
          <a:endParaRPr lang="es-ES"/>
        </a:p>
      </dgm:t>
    </dgm:pt>
    <dgm:pt modelId="{6167615F-593F-41E0-8135-7ED42F50349A}" type="pres">
      <dgm:prSet presAssocID="{44921F32-C989-41E3-9BB1-2B378FF9F896}" presName="hierChild4" presStyleCnt="0"/>
      <dgm:spPr/>
    </dgm:pt>
    <dgm:pt modelId="{463B9824-45BD-42D8-B46F-61E0AFEA6E28}" type="pres">
      <dgm:prSet presAssocID="{A3641CB9-E9EA-428B-92C5-F4C86B4AC7F7}" presName="Name35" presStyleLbl="parChTrans1D4" presStyleIdx="7" presStyleCnt="13"/>
      <dgm:spPr/>
      <dgm:t>
        <a:bodyPr/>
        <a:lstStyle/>
        <a:p>
          <a:endParaRPr lang="es-ES"/>
        </a:p>
      </dgm:t>
    </dgm:pt>
    <dgm:pt modelId="{97FF1DE2-17EB-4BCD-BB9F-3B3952139247}" type="pres">
      <dgm:prSet presAssocID="{CD2A84DF-5B96-401E-A204-EE472983758A}" presName="hierRoot2" presStyleCnt="0">
        <dgm:presLayoutVars>
          <dgm:hierBranch val="init"/>
        </dgm:presLayoutVars>
      </dgm:prSet>
      <dgm:spPr/>
    </dgm:pt>
    <dgm:pt modelId="{8DABA878-487D-429A-B0BB-7E4F44B1FC1F}" type="pres">
      <dgm:prSet presAssocID="{CD2A84DF-5B96-401E-A204-EE472983758A}" presName="rootComposite" presStyleCnt="0"/>
      <dgm:spPr/>
    </dgm:pt>
    <dgm:pt modelId="{600C7E3A-964A-4BE6-813C-D41F37CA6840}" type="pres">
      <dgm:prSet presAssocID="{CD2A84DF-5B96-401E-A204-EE472983758A}" presName="rootText" presStyleLbl="node4" presStyleIdx="7" presStyleCnt="13" custScaleX="123896" custScaleY="2389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86228E-09A6-48CD-B9E2-EE4418611262}" type="pres">
      <dgm:prSet presAssocID="{CD2A84DF-5B96-401E-A204-EE472983758A}" presName="rootConnector" presStyleLbl="node4" presStyleIdx="7" presStyleCnt="13"/>
      <dgm:spPr/>
      <dgm:t>
        <a:bodyPr/>
        <a:lstStyle/>
        <a:p>
          <a:endParaRPr lang="es-ES"/>
        </a:p>
      </dgm:t>
    </dgm:pt>
    <dgm:pt modelId="{617805E2-717B-40CC-861D-35893F19CF48}" type="pres">
      <dgm:prSet presAssocID="{CD2A84DF-5B96-401E-A204-EE472983758A}" presName="hierChild4" presStyleCnt="0"/>
      <dgm:spPr/>
    </dgm:pt>
    <dgm:pt modelId="{188288AD-1B94-41F3-8AEE-DFA2D9A60803}" type="pres">
      <dgm:prSet presAssocID="{CD2A84DF-5B96-401E-A204-EE472983758A}" presName="hierChild5" presStyleCnt="0"/>
      <dgm:spPr/>
    </dgm:pt>
    <dgm:pt modelId="{8A9FBF0B-93FB-4F90-8B34-75BC91EA3B1D}" type="pres">
      <dgm:prSet presAssocID="{44921F32-C989-41E3-9BB1-2B378FF9F896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3" presStyleCnt="5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3" presStyleCnt="5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8" presStyleCnt="13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8" presStyleCnt="13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8" presStyleCnt="13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4" presStyleCnt="5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9" presStyleCnt="13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9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9" presStyleCnt="13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10" presStyleCnt="13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10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10" presStyleCnt="13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1" presStyleCnt="13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1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1" presStyleCnt="13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2" presStyleCnt="13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2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2" presStyleCnt="13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CB60F687-FA3A-437F-854A-477BF5B97AB9}" srcId="{44921F32-C989-41E3-9BB1-2B378FF9F896}" destId="{CD2A84DF-5B96-401E-A204-EE472983758A}" srcOrd="0" destOrd="0" parTransId="{A3641CB9-E9EA-428B-92C5-F4C86B4AC7F7}" sibTransId="{C0C0A8EF-66A2-422A-8D0F-36018B4DA484}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03169240-E1DA-4C3F-BE51-32530F9D4BB9}" type="presOf" srcId="{44921F32-C989-41E3-9BB1-2B378FF9F896}" destId="{BE8F9C9C-0D0B-4D0A-A53F-1EE19C653A34}" srcOrd="1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D94FE4F3-CADA-4365-B10F-8153F56937B9}" srcId="{5AF623DB-BFE7-405B-A084-618118E32CC5}" destId="{44921F32-C989-41E3-9BB1-2B378FF9F896}" srcOrd="1" destOrd="0" parTransId="{82DFA708-5392-47C6-8ACC-FC8999DF76CA}" sibTransId="{0A952F78-B4B8-4D7C-AB9E-08F9D77EFF88}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27651CB7-BC70-485D-B070-643B6242A6B7}" type="presOf" srcId="{44921F32-C989-41E3-9BB1-2B378FF9F896}" destId="{38B9925D-D01F-4ABE-BA6C-6E4D609A02A6}" srcOrd="0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6DDAAA40-F13A-4515-9F27-5985A0C0FE83}" type="presOf" srcId="{A3641CB9-E9EA-428B-92C5-F4C86B4AC7F7}" destId="{463B9824-45BD-42D8-B46F-61E0AFEA6E28}" srcOrd="0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24D5DF8-A0AF-4126-B289-EBA734EDBE1E}" type="presOf" srcId="{82DFA708-5392-47C6-8ACC-FC8999DF76CA}" destId="{CC2E2B26-E953-41D1-8BB3-9416880625FD}" srcOrd="0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027D5533-76AC-400F-BF16-2EAB56B0F1CC}" type="presOf" srcId="{CD2A84DF-5B96-401E-A204-EE472983758A}" destId="{E186228E-09A6-48CD-B9E2-EE4418611262}" srcOrd="1" destOrd="0" presId="urn:microsoft.com/office/officeart/2005/8/layout/orgChart1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D9FA40BD-2873-4B9B-84AE-5EBD5809E2A5}" type="presOf" srcId="{CD2A84DF-5B96-401E-A204-EE472983758A}" destId="{600C7E3A-964A-4BE6-813C-D41F37CA6840}" srcOrd="0" destOrd="0" presId="urn:microsoft.com/office/officeart/2005/8/layout/orgChart1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2BA42AE2-D3AD-45EB-A6E8-4BC0746BA21E}" type="presParOf" srcId="{5E6A2E07-0F07-4A70-B07C-6C2AB0BBB357}" destId="{CC2E2B26-E953-41D1-8BB3-9416880625FD}" srcOrd="2" destOrd="0" presId="urn:microsoft.com/office/officeart/2005/8/layout/orgChart1"/>
    <dgm:cxn modelId="{E10F6311-128E-4A3E-877F-E6BC343E10CF}" type="presParOf" srcId="{5E6A2E07-0F07-4A70-B07C-6C2AB0BBB357}" destId="{294233BA-F03A-46CC-A2B2-A9CADDFED1FD}" srcOrd="3" destOrd="0" presId="urn:microsoft.com/office/officeart/2005/8/layout/orgChart1"/>
    <dgm:cxn modelId="{ACE6A939-0B0A-43B4-9E45-AEA90AF41833}" type="presParOf" srcId="{294233BA-F03A-46CC-A2B2-A9CADDFED1FD}" destId="{FB8A0368-E9FB-4618-A5F1-FFBBBF52F498}" srcOrd="0" destOrd="0" presId="urn:microsoft.com/office/officeart/2005/8/layout/orgChart1"/>
    <dgm:cxn modelId="{F2A9DA3B-7D01-4900-9BB7-F913CD47AC2B}" type="presParOf" srcId="{FB8A0368-E9FB-4618-A5F1-FFBBBF52F498}" destId="{38B9925D-D01F-4ABE-BA6C-6E4D609A02A6}" srcOrd="0" destOrd="0" presId="urn:microsoft.com/office/officeart/2005/8/layout/orgChart1"/>
    <dgm:cxn modelId="{77757C2B-0054-440A-9744-B7F3DB641DB0}" type="presParOf" srcId="{FB8A0368-E9FB-4618-A5F1-FFBBBF52F498}" destId="{BE8F9C9C-0D0B-4D0A-A53F-1EE19C653A34}" srcOrd="1" destOrd="0" presId="urn:microsoft.com/office/officeart/2005/8/layout/orgChart1"/>
    <dgm:cxn modelId="{6698A1D5-E185-4B1B-BE5F-D62A334CBC6A}" type="presParOf" srcId="{294233BA-F03A-46CC-A2B2-A9CADDFED1FD}" destId="{6167615F-593F-41E0-8135-7ED42F50349A}" srcOrd="1" destOrd="0" presId="urn:microsoft.com/office/officeart/2005/8/layout/orgChart1"/>
    <dgm:cxn modelId="{7CA9AC32-548E-4A59-8A52-E72063AAE3A8}" type="presParOf" srcId="{6167615F-593F-41E0-8135-7ED42F50349A}" destId="{463B9824-45BD-42D8-B46F-61E0AFEA6E28}" srcOrd="0" destOrd="0" presId="urn:microsoft.com/office/officeart/2005/8/layout/orgChart1"/>
    <dgm:cxn modelId="{AE54FE4D-E38F-484D-A499-5D0547F7DBC9}" type="presParOf" srcId="{6167615F-593F-41E0-8135-7ED42F50349A}" destId="{97FF1DE2-17EB-4BCD-BB9F-3B3952139247}" srcOrd="1" destOrd="0" presId="urn:microsoft.com/office/officeart/2005/8/layout/orgChart1"/>
    <dgm:cxn modelId="{6E4B22B3-E92A-450C-A018-7FC3D48783A6}" type="presParOf" srcId="{97FF1DE2-17EB-4BCD-BB9F-3B3952139247}" destId="{8DABA878-487D-429A-B0BB-7E4F44B1FC1F}" srcOrd="0" destOrd="0" presId="urn:microsoft.com/office/officeart/2005/8/layout/orgChart1"/>
    <dgm:cxn modelId="{C9620036-E484-4126-BA56-02F73F7DEEA5}" type="presParOf" srcId="{8DABA878-487D-429A-B0BB-7E4F44B1FC1F}" destId="{600C7E3A-964A-4BE6-813C-D41F37CA6840}" srcOrd="0" destOrd="0" presId="urn:microsoft.com/office/officeart/2005/8/layout/orgChart1"/>
    <dgm:cxn modelId="{A4BDAF79-5B69-4F95-BC05-286ECD8DD4CC}" type="presParOf" srcId="{8DABA878-487D-429A-B0BB-7E4F44B1FC1F}" destId="{E186228E-09A6-48CD-B9E2-EE4418611262}" srcOrd="1" destOrd="0" presId="urn:microsoft.com/office/officeart/2005/8/layout/orgChart1"/>
    <dgm:cxn modelId="{6BD1A864-B0FC-4ED0-845C-97A8326E4D2D}" type="presParOf" srcId="{97FF1DE2-17EB-4BCD-BB9F-3B3952139247}" destId="{617805E2-717B-40CC-861D-35893F19CF48}" srcOrd="1" destOrd="0" presId="urn:microsoft.com/office/officeart/2005/8/layout/orgChart1"/>
    <dgm:cxn modelId="{2CE13AF4-77F2-462B-8240-2757B3CF3377}" type="presParOf" srcId="{97FF1DE2-17EB-4BCD-BB9F-3B3952139247}" destId="{188288AD-1B94-41F3-8AEE-DFA2D9A60803}" srcOrd="2" destOrd="0" presId="urn:microsoft.com/office/officeart/2005/8/layout/orgChart1"/>
    <dgm:cxn modelId="{B93C3D17-F757-4C6B-94A3-0B5FB35857AD}" type="presParOf" srcId="{294233BA-F03A-46CC-A2B2-A9CADDFED1FD}" destId="{8A9FBF0B-93FB-4F90-8B34-75BC91EA3B1D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Encargado </a:t>
          </a:r>
          <a:r>
            <a:rPr lang="es-ES" sz="1200" dirty="0" smtClean="0"/>
            <a:t>Administrativo</a:t>
          </a:r>
          <a:endParaRPr lang="es-ES" sz="1200" dirty="0" smtClean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Bibliotecas</a:t>
          </a:r>
          <a:endParaRPr lang="es-ES" sz="1200" dirty="0" smtClean="0"/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37115" custScaleY="100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ABE7B5E0-1B93-4E6C-AF48-11E6E792E577}" type="pres">
      <dgm:prSet presAssocID="{9531F16E-39FD-4E8D-BCDB-6EFC77C4E4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 val="init"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01448244-17DE-41F6-8819-1346253E970E}" type="pres">
      <dgm:prSet presAssocID="{8DB09310-F3D1-4F66-AB71-5FA19E60886A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2" destOrd="0" parTransId="{0747C1DE-96F4-43E3-A661-3881B6412BE2}" sibTransId="{58EDA10F-8495-4468-8645-8B4AE98E2F51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E0193C4-3FD9-4C38-968E-837B9CBE2F94}" srcId="{29CD2B9F-F199-4FC6-B746-16FFA113C426}" destId="{A07BAD41-2DF0-4DE1-8E1A-2B4369002E79}" srcOrd="1" destOrd="0" parTransId="{8DB09310-F3D1-4F66-AB71-5FA19E60886A}" sibTransId="{1D9D5E92-0260-4640-B75D-786557E0B2A4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1C5BC5B-EBD1-4FCA-85E3-17B3B67A79B3}" type="presOf" srcId="{9A564759-3C90-4D21-91D0-9197F2744CDB}" destId="{3C869963-FEE6-476A-ACE6-9268FE708DAB}" srcOrd="1" destOrd="0" presId="urn:microsoft.com/office/officeart/2005/8/layout/orgChart1"/>
    <dgm:cxn modelId="{02CD420B-DA42-4A2A-815D-3D3B9F301B0C}" type="presOf" srcId="{9531F16E-39FD-4E8D-BCDB-6EFC77C4E48E}" destId="{ABE7B5E0-1B93-4E6C-AF48-11E6E792E577}" srcOrd="0" destOrd="0" presId="urn:microsoft.com/office/officeart/2005/8/layout/orgChart1"/>
    <dgm:cxn modelId="{ECA3621F-A04D-4B12-8843-05DDA1B6074E}" type="presOf" srcId="{0747C1DE-96F4-43E3-A661-3881B6412BE2}" destId="{CF30CBA6-CE71-4FBF-BE69-DAB4AACB3126}" srcOrd="0" destOrd="0" presId="urn:microsoft.com/office/officeart/2005/8/layout/orgChart1"/>
    <dgm:cxn modelId="{1E732036-B6D1-4025-B358-AA39623AAD6D}" type="presOf" srcId="{0DBFEB2D-F9A4-4CBA-8394-1E1287284571}" destId="{78477EE5-B0CD-436E-96B2-5A846FA6A823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DE94B93F-01B5-4555-97F3-9AB0A0B30FBA}" type="presOf" srcId="{A07BAD41-2DF0-4DE1-8E1A-2B4369002E79}" destId="{89B0C5B1-098B-433A-B975-941F45EBA7D3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C78CADAA-B7B2-4434-9985-00BFE1AF3B1B}" type="presOf" srcId="{8DB09310-F3D1-4F66-AB71-5FA19E60886A}" destId="{01448244-17DE-41F6-8819-1346253E970E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58F676C-30A8-45FD-9181-AD45F9C1E1AA}" type="presOf" srcId="{A07BAD41-2DF0-4DE1-8E1A-2B4369002E79}" destId="{C1FE7963-7EBB-411B-8885-DC572F88F12D}" srcOrd="1" destOrd="0" presId="urn:microsoft.com/office/officeart/2005/8/layout/orgChart1"/>
    <dgm:cxn modelId="{DC7017AD-0B9D-46C2-957B-E128B44BA17D}" type="presOf" srcId="{0DBFEB2D-F9A4-4CBA-8394-1E1287284571}" destId="{C147CAB0-404D-410A-8157-865DD990A6EA}" srcOrd="1" destOrd="0" presId="urn:microsoft.com/office/officeart/2005/8/layout/orgChart1"/>
    <dgm:cxn modelId="{8CAB1030-68A2-43B5-B822-46559BBAEE65}" type="presOf" srcId="{9A564759-3C90-4D21-91D0-9197F2744CDB}" destId="{1EBF0D39-EDC9-4FC4-ADBE-3B8EE4449A9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9AB82BB-CC99-484D-BFC9-3940624ACF43}" type="presParOf" srcId="{FE46CF89-2E8D-47FC-851D-AB15959291F9}" destId="{ABE7B5E0-1B93-4E6C-AF48-11E6E792E577}" srcOrd="0" destOrd="0" presId="urn:microsoft.com/office/officeart/2005/8/layout/orgChart1"/>
    <dgm:cxn modelId="{A528E2DD-77EF-424D-B608-85D0081CC10E}" type="presParOf" srcId="{FE46CF89-2E8D-47FC-851D-AB15959291F9}" destId="{2CDE9EB2-84A1-47B4-A967-9F4789F13535}" srcOrd="1" destOrd="0" presId="urn:microsoft.com/office/officeart/2005/8/layout/orgChart1"/>
    <dgm:cxn modelId="{7DE68F52-2F5F-4D73-AC78-76D5083D331A}" type="presParOf" srcId="{2CDE9EB2-84A1-47B4-A967-9F4789F13535}" destId="{906FEF15-18BD-461C-AF22-5F1FD5972951}" srcOrd="0" destOrd="0" presId="urn:microsoft.com/office/officeart/2005/8/layout/orgChart1"/>
    <dgm:cxn modelId="{4921176E-E268-4E6E-8074-E37CE0F620E4}" type="presParOf" srcId="{906FEF15-18BD-461C-AF22-5F1FD5972951}" destId="{1EBF0D39-EDC9-4FC4-ADBE-3B8EE4449A9F}" srcOrd="0" destOrd="0" presId="urn:microsoft.com/office/officeart/2005/8/layout/orgChart1"/>
    <dgm:cxn modelId="{1121BF4C-4B5D-47F8-A4E3-051DA3B7EDF4}" type="presParOf" srcId="{906FEF15-18BD-461C-AF22-5F1FD5972951}" destId="{3C869963-FEE6-476A-ACE6-9268FE708DAB}" srcOrd="1" destOrd="0" presId="urn:microsoft.com/office/officeart/2005/8/layout/orgChart1"/>
    <dgm:cxn modelId="{77719B1F-97DD-40BA-85DF-B9DC80BCAB8C}" type="presParOf" srcId="{2CDE9EB2-84A1-47B4-A967-9F4789F13535}" destId="{960F678F-6CB3-42F7-BC5D-7D05E2215CD1}" srcOrd="1" destOrd="0" presId="urn:microsoft.com/office/officeart/2005/8/layout/orgChart1"/>
    <dgm:cxn modelId="{0AF12A8B-6FDC-462D-B416-22A35263322B}" type="presParOf" srcId="{2CDE9EB2-84A1-47B4-A967-9F4789F13535}" destId="{5FEC0647-3B59-4208-A328-AE8B0EC4C2AC}" srcOrd="2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DED681C8-975D-4A39-97FE-EB9DA30D5E82}" type="presParOf" srcId="{FB0277D8-FB7B-4B93-87EA-3D6476CFDE7F}" destId="{01448244-17DE-41F6-8819-1346253E970E}" srcOrd="0" destOrd="0" presId="urn:microsoft.com/office/officeart/2005/8/layout/orgChart1"/>
    <dgm:cxn modelId="{3C97FEA6-619A-4933-A537-9AF22572A3FA}" type="presParOf" srcId="{FB0277D8-FB7B-4B93-87EA-3D6476CFDE7F}" destId="{635F1EDD-11C0-4EF0-8941-272A50ADD2EF}" srcOrd="1" destOrd="0" presId="urn:microsoft.com/office/officeart/2005/8/layout/orgChart1"/>
    <dgm:cxn modelId="{B2ABD900-6880-4D21-BDA5-7F446E818033}" type="presParOf" srcId="{635F1EDD-11C0-4EF0-8941-272A50ADD2EF}" destId="{B57E670B-7BB1-4CD1-8C89-719340A8FDA0}" srcOrd="0" destOrd="0" presId="urn:microsoft.com/office/officeart/2005/8/layout/orgChart1"/>
    <dgm:cxn modelId="{5A6F866E-DA61-4998-B179-81C8C7492615}" type="presParOf" srcId="{B57E670B-7BB1-4CD1-8C89-719340A8FDA0}" destId="{89B0C5B1-098B-433A-B975-941F45EBA7D3}" srcOrd="0" destOrd="0" presId="urn:microsoft.com/office/officeart/2005/8/layout/orgChart1"/>
    <dgm:cxn modelId="{D76EC0DC-D8CC-44F7-91C6-03EBED023E8B}" type="presParOf" srcId="{B57E670B-7BB1-4CD1-8C89-719340A8FDA0}" destId="{C1FE7963-7EBB-411B-8885-DC572F88F12D}" srcOrd="1" destOrd="0" presId="urn:microsoft.com/office/officeart/2005/8/layout/orgChart1"/>
    <dgm:cxn modelId="{FADCA79B-AA20-4F64-9385-79D8E6426571}" type="presParOf" srcId="{635F1EDD-11C0-4EF0-8941-272A50ADD2EF}" destId="{49F94F7C-FA6D-43C6-BC6B-D0E0E1E2D7C1}" srcOrd="1" destOrd="0" presId="urn:microsoft.com/office/officeart/2005/8/layout/orgChart1"/>
    <dgm:cxn modelId="{B8AC1D95-D6A9-4101-87EA-4633CA960B43}" type="presParOf" srcId="{635F1EDD-11C0-4EF0-8941-272A50ADD2EF}" destId="{E74B96CA-1E5C-4C21-A90E-F7F7EEDDCF64}" srcOrd="2" destOrd="0" presId="urn:microsoft.com/office/officeart/2005/8/layout/orgChart1"/>
    <dgm:cxn modelId="{13E73E77-3DF2-453A-B811-03DD21F461DF}" type="presParOf" srcId="{FB0277D8-FB7B-4B93-87EA-3D6476CFDE7F}" destId="{CF30CBA6-CE71-4FBF-BE69-DAB4AACB3126}" srcOrd="2" destOrd="0" presId="urn:microsoft.com/office/officeart/2005/8/layout/orgChart1"/>
    <dgm:cxn modelId="{303C2559-3AA8-4D39-B746-63948C4E0FC1}" type="presParOf" srcId="{FB0277D8-FB7B-4B93-87EA-3D6476CFDE7F}" destId="{CCB7B39E-050E-45E4-AC11-71C35B7B340B}" srcOrd="3" destOrd="0" presId="urn:microsoft.com/office/officeart/2005/8/layout/orgChart1"/>
    <dgm:cxn modelId="{56D6B65A-2B93-42BE-B0D8-892735012154}" type="presParOf" srcId="{CCB7B39E-050E-45E4-AC11-71C35B7B340B}" destId="{42826D43-8BA9-400D-9394-B649EEF847F9}" srcOrd="0" destOrd="0" presId="urn:microsoft.com/office/officeart/2005/8/layout/orgChart1"/>
    <dgm:cxn modelId="{66EC30A7-FF35-4BB6-8E96-CE0708FC6136}" type="presParOf" srcId="{42826D43-8BA9-400D-9394-B649EEF847F9}" destId="{78477EE5-B0CD-436E-96B2-5A846FA6A823}" srcOrd="0" destOrd="0" presId="urn:microsoft.com/office/officeart/2005/8/layout/orgChart1"/>
    <dgm:cxn modelId="{492EAC54-782E-4A3A-88E7-8E7A7C255902}" type="presParOf" srcId="{42826D43-8BA9-400D-9394-B649EEF847F9}" destId="{C147CAB0-404D-410A-8157-865DD990A6EA}" srcOrd="1" destOrd="0" presId="urn:microsoft.com/office/officeart/2005/8/layout/orgChart1"/>
    <dgm:cxn modelId="{31D7489C-9840-40AF-91B7-6272FA754D4B}" type="presParOf" srcId="{CCB7B39E-050E-45E4-AC11-71C35B7B340B}" destId="{62941202-286D-4864-99FF-5D923BA971B8}" srcOrd="1" destOrd="0" presId="urn:microsoft.com/office/officeart/2005/8/layout/orgChart1"/>
    <dgm:cxn modelId="{8DC9B074-2DFF-445F-A664-77023A98D6A5}" type="presParOf" srcId="{CCB7B39E-050E-45E4-AC11-71C35B7B340B}" destId="{F1C63FCA-133F-4C98-A206-07F6B52897DF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</a:t>
          </a:r>
          <a:r>
            <a:rPr lang="es-ES" sz="1200" dirty="0" smtClean="0"/>
            <a:t>Administrativo</a:t>
          </a:r>
          <a:endParaRPr lang="es-ES" sz="1200" dirty="0"/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/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3F0071E9-9E62-4A01-877A-8CDB0418D283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 sz="1200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DD47B119-98C8-4893-8C7D-A1F64290E59C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E99AEE2-DD20-43FF-9EBA-26710035E127}" type="parTrans" cxnId="{E25E8442-A661-4FB5-AF82-0EE515BAC7B8}">
      <dgm:prSet/>
      <dgm:spPr/>
      <dgm:t>
        <a:bodyPr/>
        <a:lstStyle/>
        <a:p>
          <a:endParaRPr lang="es-ES" sz="1200"/>
        </a:p>
      </dgm:t>
    </dgm:pt>
    <dgm:pt modelId="{B5E25879-3501-4F1D-861B-8868DA0AE026}" type="sibTrans" cxnId="{E25E8442-A661-4FB5-AF82-0EE515BAC7B8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30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67319" custLinFactNeighborX="-54009" custLinFactNeighborY="-66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C4A82C2-7BC4-4F0C-B816-076C24997473}" type="pres">
      <dgm:prSet presAssocID="{21154246-287A-457A-837F-988F21F0C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3" presStyleIdx="0" presStyleCnt="1" custScaleX="125689" custScaleY="73267" custLinFactNeighborX="-54009" custLinFactNeighborY="-66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3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4" presStyleIdx="0" presStyleCnt="2" custScaleX="125689" custScaleY="73267" custLinFactNeighborX="-54009" custLinFactNeighborY="-66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4" presStyleIdx="0" presStyleCnt="2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1" presStyleCnt="2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1" presStyleCnt="2" custScaleX="125689" custScaleY="73267" custLinFactNeighborX="-54009" custLinFactNeighborY="-66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1" presStyleCnt="2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61906" custLinFactNeighborX="56078" custLinFactNeighborY="-66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21162" custScaleY="76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5" custScaleX="121162" custScaleY="76155" custLinFactNeighborX="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5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5" custScaleX="121162" custScaleY="76155" custLinFactNeighborY="-31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19E59FD1-A2BD-4ABC-A0A4-0C00C9B68CA4}" type="pres">
      <dgm:prSet presAssocID="{8E99AEE2-DD20-43FF-9EBA-26710035E12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9F1EB02-7129-4BE7-B453-2381A4BB90FB}" type="pres">
      <dgm:prSet presAssocID="{DD47B119-98C8-4893-8C7D-A1F64290E59C}" presName="hierRoot3" presStyleCnt="0">
        <dgm:presLayoutVars>
          <dgm:hierBranch val="init"/>
        </dgm:presLayoutVars>
      </dgm:prSet>
      <dgm:spPr/>
    </dgm:pt>
    <dgm:pt modelId="{C98D929C-3C27-401B-8BF3-DCC8549D0EB9}" type="pres">
      <dgm:prSet presAssocID="{DD47B119-98C8-4893-8C7D-A1F64290E59C}" presName="rootComposite3" presStyleCnt="0"/>
      <dgm:spPr/>
    </dgm:pt>
    <dgm:pt modelId="{72E6E2E8-38D5-46B8-A8D7-35C48935C414}" type="pres">
      <dgm:prSet presAssocID="{DD47B119-98C8-4893-8C7D-A1F64290E59C}" presName="rootText3" presStyleLbl="asst1" presStyleIdx="3" presStyleCnt="5" custScaleX="121162" custScaleY="76155" custLinFactNeighborX="2130" custLinFactNeighborY="-31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C425C-B8F5-4D5A-8B52-D05247430FC6}" type="pres">
      <dgm:prSet presAssocID="{DD47B119-98C8-4893-8C7D-A1F64290E59C}" presName="rootConnector3" presStyleLbl="asst1" presStyleIdx="3" presStyleCnt="5"/>
      <dgm:spPr/>
      <dgm:t>
        <a:bodyPr/>
        <a:lstStyle/>
        <a:p>
          <a:endParaRPr lang="es-ES"/>
        </a:p>
      </dgm:t>
    </dgm:pt>
    <dgm:pt modelId="{A50F207D-347C-4DBC-8ED0-2D80E7E00A49}" type="pres">
      <dgm:prSet presAssocID="{DD47B119-98C8-4893-8C7D-A1F64290E59C}" presName="hierChild6" presStyleCnt="0"/>
      <dgm:spPr/>
    </dgm:pt>
    <dgm:pt modelId="{341202CB-773F-49A2-B654-1D6F57F2CC8E}" type="pres">
      <dgm:prSet presAssocID="{DD47B119-98C8-4893-8C7D-A1F64290E59C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4" presStyleCnt="5" custScaleX="121162" custScaleY="76155" custLinFactNeighborX="-1558" custLinFactNeighborY="-66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4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</dgm:ptLst>
  <dgm:cxnLst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EBBBA82-8FC8-4001-9DBF-2A255B0F9BBA}" type="presOf" srcId="{EB9FCC11-0C01-4EF6-B987-EF458BF5A435}" destId="{14B3AFEC-16BB-4BF1-8710-48D0373A94F4}" srcOrd="0" destOrd="0" presId="urn:microsoft.com/office/officeart/2005/8/layout/orgChart1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66B67A12-B005-4C01-B0C7-F6FCC14268E3}" type="presOf" srcId="{4EF1A719-9D3C-40DE-8609-DBE04B157AA0}" destId="{2EBD24D5-488D-4C30-9272-650CAF9BAA15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C6CAC499-DDE8-498D-8BCF-1EA96CC2BEDF}" type="presOf" srcId="{4EF1A719-9D3C-40DE-8609-DBE04B157AA0}" destId="{A0829726-B8E4-4274-80A0-7C049A30F4A9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983B6CA4-9FF5-4722-AE63-1FE2586E2BE3}" type="presOf" srcId="{4ED4D85D-CCAE-4C98-92AA-1AB3146A8C8A}" destId="{96BA2D85-FE04-4370-B255-E67A9006BAA2}" srcOrd="1" destOrd="0" presId="urn:microsoft.com/office/officeart/2005/8/layout/orgChart1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2B39CF97-3A69-4E60-9389-D81AECE2CC83}" type="presOf" srcId="{21154246-287A-457A-837F-988F21F0CD41}" destId="{AC4A82C2-7BC4-4F0C-B816-076C24997473}" srcOrd="0" destOrd="0" presId="urn:microsoft.com/office/officeart/2005/8/layout/orgChart1"/>
    <dgm:cxn modelId="{5E76C651-0CD0-4F9B-8758-FAE53D26C233}" type="presOf" srcId="{4ED4D85D-CCAE-4C98-92AA-1AB3146A8C8A}" destId="{8A5941EB-7D84-4DCD-AAF2-D392305868A7}" srcOrd="0" destOrd="0" presId="urn:microsoft.com/office/officeart/2005/8/layout/orgChart1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2F1BAF25-824C-48C6-B4B5-43F492EAF597}" type="presOf" srcId="{67AEEC4A-392D-4CBA-BA89-C0436BAE5B19}" destId="{014D5955-FC02-4D8A-97F0-DB4DC5A4E9E8}" srcOrd="0" destOrd="0" presId="urn:microsoft.com/office/officeart/2005/8/layout/orgChart1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AD0BB63A-5267-4017-ACE8-736A8747AC72}" srcId="{38D466A1-BA08-4A61-967E-A5EB0E0CCF80}" destId="{140A26B0-B137-470D-B97A-093C552D1709}" srcOrd="6" destOrd="0" parTransId="{3658FAE9-D5B2-4BCF-B193-22EF70B3B701}" sibTransId="{0054A0BB-C7CB-41BC-AB1F-965EBE3870A5}"/>
    <dgm:cxn modelId="{566BF952-0174-44B5-A925-B8D3CC84CE56}" type="presOf" srcId="{DD47B119-98C8-4893-8C7D-A1F64290E59C}" destId="{AAEC425C-B8F5-4D5A-8B52-D05247430FC6}" srcOrd="1" destOrd="0" presId="urn:microsoft.com/office/officeart/2005/8/layout/orgChart1"/>
    <dgm:cxn modelId="{DAFE2EB7-8CD6-4B30-8105-73380E800D0C}" type="presOf" srcId="{67AEEC4A-392D-4CBA-BA89-C0436BAE5B19}" destId="{014E7FE8-DE06-4059-9E67-DD2775222401}" srcOrd="1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25E8442-A661-4FB5-AF82-0EE515BAC7B8}" srcId="{38D466A1-BA08-4A61-967E-A5EB0E0CCF80}" destId="{DD47B119-98C8-4893-8C7D-A1F64290E59C}" srcOrd="5" destOrd="0" parTransId="{8E99AEE2-DD20-43FF-9EBA-26710035E127}" sibTransId="{B5E25879-3501-4F1D-861B-8868DA0AE026}"/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BDCE593C-D55D-4909-83C1-10A39CF7FE77}" type="presOf" srcId="{DD47B119-98C8-4893-8C7D-A1F64290E59C}" destId="{72E6E2E8-38D5-46B8-A8D7-35C48935C414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521BCB39-E6CB-427D-9030-0FB28AE2BC9A}" type="presOf" srcId="{8E99AEE2-DD20-43FF-9EBA-26710035E127}" destId="{19E59FD1-A2BD-4ABC-A0A4-0C00C9B68CA4}" srcOrd="0" destOrd="0" presId="urn:microsoft.com/office/officeart/2005/8/layout/orgChart1"/>
    <dgm:cxn modelId="{E8AFCC11-FF2D-4D58-92BA-2A858A7D4828}" type="presOf" srcId="{36FC01A6-BA33-4196-B3C5-97C33A9FD524}" destId="{EC2948B1-DA4A-4DC6-A44F-6B3F2318EA9A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1F03FD22-A943-4F06-BD7F-FD5B56765796}" type="presParOf" srcId="{1D8FD602-E172-4E62-81E0-D98FA11B1290}" destId="{AC4A82C2-7BC4-4F0C-B816-076C24997473}" srcOrd="0" destOrd="0" presId="urn:microsoft.com/office/officeart/2005/8/layout/orgChart1"/>
    <dgm:cxn modelId="{966B51D4-05CA-4F72-AEA0-EC6D1258D506}" type="presParOf" srcId="{1D8FD602-E172-4E62-81E0-D98FA11B1290}" destId="{90035964-CE10-418A-B08B-490B96538966}" srcOrd="1" destOrd="0" presId="urn:microsoft.com/office/officeart/2005/8/layout/orgChart1"/>
    <dgm:cxn modelId="{DB28254A-D359-4D52-A55E-C7F8F8E9A72B}" type="presParOf" srcId="{90035964-CE10-418A-B08B-490B96538966}" destId="{34F6C482-101C-4FE1-8F6E-35077B44161A}" srcOrd="0" destOrd="0" presId="urn:microsoft.com/office/officeart/2005/8/layout/orgChart1"/>
    <dgm:cxn modelId="{9FE93059-DC1C-4FED-9927-5B5B781DF1D3}" type="presParOf" srcId="{34F6C482-101C-4FE1-8F6E-35077B44161A}" destId="{014D5955-FC02-4D8A-97F0-DB4DC5A4E9E8}" srcOrd="0" destOrd="0" presId="urn:microsoft.com/office/officeart/2005/8/layout/orgChart1"/>
    <dgm:cxn modelId="{AA6A4113-FB1A-403A-8AC2-AC90EC1A6F4D}" type="presParOf" srcId="{34F6C482-101C-4FE1-8F6E-35077B44161A}" destId="{014E7FE8-DE06-4059-9E67-DD2775222401}" srcOrd="1" destOrd="0" presId="urn:microsoft.com/office/officeart/2005/8/layout/orgChart1"/>
    <dgm:cxn modelId="{545C18D7-11C3-4E75-B1A5-C740B624A336}" type="presParOf" srcId="{90035964-CE10-418A-B08B-490B96538966}" destId="{6BC04A75-EF08-4B7A-B3C1-C1D72491EDC3}" srcOrd="1" destOrd="0" presId="urn:microsoft.com/office/officeart/2005/8/layout/orgChart1"/>
    <dgm:cxn modelId="{54A63397-1B57-4DEF-9320-4A47948B9593}" type="presParOf" srcId="{6BC04A75-EF08-4B7A-B3C1-C1D72491EDC3}" destId="{EC2948B1-DA4A-4DC6-A44F-6B3F2318EA9A}" srcOrd="0" destOrd="0" presId="urn:microsoft.com/office/officeart/2005/8/layout/orgChart1"/>
    <dgm:cxn modelId="{8803060C-CAE6-4DDB-901C-75F2EB205253}" type="presParOf" srcId="{6BC04A75-EF08-4B7A-B3C1-C1D72491EDC3}" destId="{6B01EB33-CB09-4684-AFB8-B7B6A59D5D0A}" srcOrd="1" destOrd="0" presId="urn:microsoft.com/office/officeart/2005/8/layout/orgChart1"/>
    <dgm:cxn modelId="{542D9591-D44A-490B-B712-1366E6E55025}" type="presParOf" srcId="{6B01EB33-CB09-4684-AFB8-B7B6A59D5D0A}" destId="{3844C41B-7766-433D-9092-DC7B24E037EB}" srcOrd="0" destOrd="0" presId="urn:microsoft.com/office/officeart/2005/8/layout/orgChart1"/>
    <dgm:cxn modelId="{CD0FAE38-D118-4BF0-8325-AAD0F99BEB34}" type="presParOf" srcId="{3844C41B-7766-433D-9092-DC7B24E037EB}" destId="{A0829726-B8E4-4274-80A0-7C049A30F4A9}" srcOrd="0" destOrd="0" presId="urn:microsoft.com/office/officeart/2005/8/layout/orgChart1"/>
    <dgm:cxn modelId="{A1AE642D-AAD1-4C05-B595-AB1040B2D441}" type="presParOf" srcId="{3844C41B-7766-433D-9092-DC7B24E037EB}" destId="{2EBD24D5-488D-4C30-9272-650CAF9BAA15}" srcOrd="1" destOrd="0" presId="urn:microsoft.com/office/officeart/2005/8/layout/orgChart1"/>
    <dgm:cxn modelId="{95521AC1-00E1-4643-B83E-4B774B8C3531}" type="presParOf" srcId="{6B01EB33-CB09-4684-AFB8-B7B6A59D5D0A}" destId="{54BD4B2E-BB33-45ED-98DF-4B8CC1E77919}" srcOrd="1" destOrd="0" presId="urn:microsoft.com/office/officeart/2005/8/layout/orgChart1"/>
    <dgm:cxn modelId="{969FAE93-9CE7-442D-AAA7-ED6DB7DDA6B4}" type="presParOf" srcId="{54BD4B2E-BB33-45ED-98DF-4B8CC1E77919}" destId="{14B3AFEC-16BB-4BF1-8710-48D0373A94F4}" srcOrd="0" destOrd="0" presId="urn:microsoft.com/office/officeart/2005/8/layout/orgChart1"/>
    <dgm:cxn modelId="{3E5AE45C-1B97-4B4D-8FB4-A3D18B714374}" type="presParOf" srcId="{54BD4B2E-BB33-45ED-98DF-4B8CC1E77919}" destId="{1B7E8F8F-BAA9-4B71-A685-CC0658422936}" srcOrd="1" destOrd="0" presId="urn:microsoft.com/office/officeart/2005/8/layout/orgChart1"/>
    <dgm:cxn modelId="{7F5BDC62-39F4-4879-9E9B-CD9C5666C96B}" type="presParOf" srcId="{1B7E8F8F-BAA9-4B71-A685-CC0658422936}" destId="{ABE31E99-7C48-4194-A209-88F3971FE4DE}" srcOrd="0" destOrd="0" presId="urn:microsoft.com/office/officeart/2005/8/layout/orgChart1"/>
    <dgm:cxn modelId="{F3FF429A-B5CC-4984-9F25-81C3C841423F}" type="presParOf" srcId="{ABE31E99-7C48-4194-A209-88F3971FE4DE}" destId="{8A5941EB-7D84-4DCD-AAF2-D392305868A7}" srcOrd="0" destOrd="0" presId="urn:microsoft.com/office/officeart/2005/8/layout/orgChart1"/>
    <dgm:cxn modelId="{8933DCD3-D3CC-4E5C-A0F8-F5602CE22549}" type="presParOf" srcId="{ABE31E99-7C48-4194-A209-88F3971FE4DE}" destId="{96BA2D85-FE04-4370-B255-E67A9006BAA2}" srcOrd="1" destOrd="0" presId="urn:microsoft.com/office/officeart/2005/8/layout/orgChart1"/>
    <dgm:cxn modelId="{1CE5FC36-0390-49BA-BE5D-DE1199AD880B}" type="presParOf" srcId="{1B7E8F8F-BAA9-4B71-A685-CC0658422936}" destId="{7A25F295-986A-485B-A941-9E99F1F8A983}" srcOrd="1" destOrd="0" presId="urn:microsoft.com/office/officeart/2005/8/layout/orgChart1"/>
    <dgm:cxn modelId="{A5DC082D-0468-44FB-9364-B4F319B4EDEB}" type="presParOf" srcId="{1B7E8F8F-BAA9-4B71-A685-CC0658422936}" destId="{142B42F8-FF39-42C2-8B4A-928C9FDFA014}" srcOrd="2" destOrd="0" presId="urn:microsoft.com/office/officeart/2005/8/layout/orgChart1"/>
    <dgm:cxn modelId="{A5C68633-B9D3-4F8C-95D3-15ECA1F134EF}" type="presParOf" srcId="{6B01EB33-CB09-4684-AFB8-B7B6A59D5D0A}" destId="{A6017DFD-1873-47AC-80B4-4C672DFA1037}" srcOrd="2" destOrd="0" presId="urn:microsoft.com/office/officeart/2005/8/layout/orgChart1"/>
    <dgm:cxn modelId="{5D69FD22-E7EF-4957-B32F-9DB186E17B03}" type="presParOf" srcId="{90035964-CE10-418A-B08B-490B96538966}" destId="{91BACB00-1901-40CB-A7C8-B8D6B90E1E9C}" srcOrd="2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985799A9-5A97-4190-B41D-49CC7163EADA}" type="presParOf" srcId="{47B3CEEF-714E-4F1A-9F3A-824638D0ED25}" destId="{19E59FD1-A2BD-4ABC-A0A4-0C00C9B68CA4}" srcOrd="6" destOrd="0" presId="urn:microsoft.com/office/officeart/2005/8/layout/orgChart1"/>
    <dgm:cxn modelId="{46B2691C-44C6-4E65-881A-B8B5DE72BAB2}" type="presParOf" srcId="{47B3CEEF-714E-4F1A-9F3A-824638D0ED25}" destId="{F9F1EB02-7129-4BE7-B453-2381A4BB90FB}" srcOrd="7" destOrd="0" presId="urn:microsoft.com/office/officeart/2005/8/layout/orgChart1"/>
    <dgm:cxn modelId="{A077DDC9-8B7C-45E6-8E65-8F0ACD557467}" type="presParOf" srcId="{F9F1EB02-7129-4BE7-B453-2381A4BB90FB}" destId="{C98D929C-3C27-401B-8BF3-DCC8549D0EB9}" srcOrd="0" destOrd="0" presId="urn:microsoft.com/office/officeart/2005/8/layout/orgChart1"/>
    <dgm:cxn modelId="{A1F63EBB-8AA4-492A-AC70-65D503583B1B}" type="presParOf" srcId="{C98D929C-3C27-401B-8BF3-DCC8549D0EB9}" destId="{72E6E2E8-38D5-46B8-A8D7-35C48935C414}" srcOrd="0" destOrd="0" presId="urn:microsoft.com/office/officeart/2005/8/layout/orgChart1"/>
    <dgm:cxn modelId="{9A309BC9-8A2C-487D-A5CB-A05D35B780E0}" type="presParOf" srcId="{C98D929C-3C27-401B-8BF3-DCC8549D0EB9}" destId="{AAEC425C-B8F5-4D5A-8B52-D05247430FC6}" srcOrd="1" destOrd="0" presId="urn:microsoft.com/office/officeart/2005/8/layout/orgChart1"/>
    <dgm:cxn modelId="{32A0165F-0FF0-4A5C-AB27-5E0E47929195}" type="presParOf" srcId="{F9F1EB02-7129-4BE7-B453-2381A4BB90FB}" destId="{A50F207D-347C-4DBC-8ED0-2D80E7E00A49}" srcOrd="1" destOrd="0" presId="urn:microsoft.com/office/officeart/2005/8/layout/orgChart1"/>
    <dgm:cxn modelId="{24B51077-86B4-40AC-BABB-03F31C40E8E7}" type="presParOf" srcId="{F9F1EB02-7129-4BE7-B453-2381A4BB90FB}" destId="{341202CB-773F-49A2-B654-1D6F57F2CC8E}" srcOrd="2" destOrd="0" presId="urn:microsoft.com/office/officeart/2005/8/layout/orgChart1"/>
    <dgm:cxn modelId="{669744FE-B007-4064-AE26-AEE4A45E91DA}" type="presParOf" srcId="{47B3CEEF-714E-4F1A-9F3A-824638D0ED25}" destId="{F0711B07-3D3A-44E5-A9AC-2CC3273630E6}" srcOrd="8" destOrd="0" presId="urn:microsoft.com/office/officeart/2005/8/layout/orgChart1"/>
    <dgm:cxn modelId="{6FC8BB86-3FCC-4EF1-8B1F-AB3B910EE694}" type="presParOf" srcId="{47B3CEEF-714E-4F1A-9F3A-824638D0ED25}" destId="{82A207A8-F4EB-4148-ABC1-41892FB5CD4F}" srcOrd="9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EEDFCD9-4D21-4270-A9E3-294D918F49A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B5B6F4F-8E76-4F67-943E-C27E435C3499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Encargado </a:t>
          </a:r>
          <a:r>
            <a:rPr lang="es-ES" sz="1200" dirty="0" smtClean="0"/>
            <a:t>Administrativo</a:t>
          </a:r>
          <a:endParaRPr lang="es-ES" sz="1200" dirty="0" smtClean="0"/>
        </a:p>
      </dgm:t>
    </dgm:pt>
    <dgm:pt modelId="{F4783681-B56E-467B-8AD4-9532074E4053}" type="parTrans" cxnId="{F070DFD9-061B-43E4-8FA7-F3F5731ECC29}">
      <dgm:prSet/>
      <dgm:spPr/>
      <dgm:t>
        <a:bodyPr/>
        <a:lstStyle/>
        <a:p>
          <a:endParaRPr lang="es-ES" sz="1200"/>
        </a:p>
      </dgm:t>
    </dgm:pt>
    <dgm:pt modelId="{8D9448DB-45FD-43F2-A993-5A554BD4906C}" type="sibTrans" cxnId="{F070DFD9-061B-43E4-8FA7-F3F5731ECC29}">
      <dgm:prSet/>
      <dgm:spPr/>
      <dgm:t>
        <a:bodyPr/>
        <a:lstStyle/>
        <a:p>
          <a:endParaRPr lang="es-ES" sz="1200"/>
        </a:p>
      </dgm:t>
    </dgm:pt>
    <dgm:pt modelId="{E4050037-3B0B-483B-B87C-74584DD2B556}" type="asst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05B3E193-36E1-46C2-9974-9FD637FA46AA}" type="parTrans" cxnId="{690A14F8-006D-47A4-AF6B-05D1FB3245C6}">
      <dgm:prSet/>
      <dgm:spPr/>
      <dgm:t>
        <a:bodyPr/>
        <a:lstStyle/>
        <a:p>
          <a:endParaRPr lang="es-ES" sz="1200"/>
        </a:p>
      </dgm:t>
    </dgm:pt>
    <dgm:pt modelId="{54EC842C-0253-4761-ABE8-85360DC48ED2}" type="sibTrans" cxnId="{690A14F8-006D-47A4-AF6B-05D1FB3245C6}">
      <dgm:prSet/>
      <dgm:spPr/>
      <dgm:t>
        <a:bodyPr/>
        <a:lstStyle/>
        <a:p>
          <a:endParaRPr lang="es-ES" sz="1200"/>
        </a:p>
      </dgm:t>
    </dgm:pt>
    <dgm:pt modelId="{37116332-5A71-4872-B76B-B80438306B12}" type="asst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6C5A005B-4C58-44A7-87E7-DDF67ECFE45C}" type="parTrans" cxnId="{3C233C49-86A8-4329-918C-29B7AD7FFCA8}">
      <dgm:prSet/>
      <dgm:spPr/>
      <dgm:t>
        <a:bodyPr/>
        <a:lstStyle/>
        <a:p>
          <a:endParaRPr lang="es-ES" sz="1200"/>
        </a:p>
      </dgm:t>
    </dgm:pt>
    <dgm:pt modelId="{160931EF-3AD6-452F-94F9-CCAC836568DB}" type="sibTrans" cxnId="{3C233C49-86A8-4329-918C-29B7AD7FFCA8}">
      <dgm:prSet/>
      <dgm:spPr/>
      <dgm:t>
        <a:bodyPr/>
        <a:lstStyle/>
        <a:p>
          <a:endParaRPr lang="es-ES" sz="1200"/>
        </a:p>
      </dgm:t>
    </dgm:pt>
    <dgm:pt modelId="{C7A180B4-7A62-4017-8D1B-5605A7F5C795}" type="asst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1DA24ED-63DF-45D4-90FD-54E7A14A9CD0}" type="parTrans" cxnId="{76FDF991-89B3-45E7-9360-429C748FB3C7}">
      <dgm:prSet/>
      <dgm:spPr/>
      <dgm:t>
        <a:bodyPr/>
        <a:lstStyle/>
        <a:p>
          <a:endParaRPr lang="es-ES" sz="1200"/>
        </a:p>
      </dgm:t>
    </dgm:pt>
    <dgm:pt modelId="{1D787183-1106-410E-A22F-E3081A6D7621}" type="sibTrans" cxnId="{76FDF991-89B3-45E7-9360-429C748FB3C7}">
      <dgm:prSet/>
      <dgm:spPr/>
      <dgm:t>
        <a:bodyPr/>
        <a:lstStyle/>
        <a:p>
          <a:endParaRPr lang="es-ES" sz="1200"/>
        </a:p>
      </dgm:t>
    </dgm:pt>
    <dgm:pt modelId="{8F8A0FA6-77A3-47AA-A0F2-8C2B9F8FAF0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  <a:endParaRPr lang="es-ES" sz="1200" dirty="0" smtClean="0"/>
        </a:p>
      </dgm:t>
    </dgm:pt>
    <dgm:pt modelId="{1E8094E0-0A00-4718-B916-D498EDD192AF}" type="parTrans" cxnId="{B65328B2-FE53-43B1-B326-E0F71ABF2ECF}">
      <dgm:prSet/>
      <dgm:spPr/>
      <dgm:t>
        <a:bodyPr/>
        <a:lstStyle/>
        <a:p>
          <a:endParaRPr lang="es-ES" sz="1200"/>
        </a:p>
      </dgm:t>
    </dgm:pt>
    <dgm:pt modelId="{DBACE734-FB62-4976-8A0A-A55C998E199B}" type="sibTrans" cxnId="{B65328B2-FE53-43B1-B326-E0F71ABF2ECF}">
      <dgm:prSet/>
      <dgm:spPr/>
      <dgm:t>
        <a:bodyPr/>
        <a:lstStyle/>
        <a:p>
          <a:endParaRPr lang="es-ES" sz="1200"/>
        </a:p>
      </dgm:t>
    </dgm:pt>
    <dgm:pt modelId="{BCC07295-DB22-41E2-8BD4-AF5198CA9778}" type="asst">
      <dgm:prSet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26C212A-79C0-44E5-B1F8-3CF5B7B1DE38}" type="parTrans" cxnId="{073C9878-8E46-4AAE-94B9-1B8DBD55718F}">
      <dgm:prSet/>
      <dgm:spPr/>
      <dgm:t>
        <a:bodyPr/>
        <a:lstStyle/>
        <a:p>
          <a:endParaRPr lang="es-ES" sz="1200"/>
        </a:p>
      </dgm:t>
    </dgm:pt>
    <dgm:pt modelId="{B71CC688-F4A3-4F3D-8451-3DF197664D32}" type="sibTrans" cxnId="{073C9878-8E46-4AAE-94B9-1B8DBD55718F}">
      <dgm:prSet/>
      <dgm:spPr/>
      <dgm:t>
        <a:bodyPr/>
        <a:lstStyle/>
        <a:p>
          <a:endParaRPr lang="es-ES" sz="1200"/>
        </a:p>
      </dgm:t>
    </dgm:pt>
    <dgm:pt modelId="{0DC7C735-F4B4-4296-BD7F-94773611D7D4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912FACF-4323-46CD-AD62-CD95B23FAE1C}" type="parTrans" cxnId="{C75F8E07-A771-4F3E-9852-2541AAB2456E}">
      <dgm:prSet/>
      <dgm:spPr/>
      <dgm:t>
        <a:bodyPr/>
        <a:lstStyle/>
        <a:p>
          <a:endParaRPr lang="es-ES" sz="1200"/>
        </a:p>
      </dgm:t>
    </dgm:pt>
    <dgm:pt modelId="{8833E1DD-D5AF-437D-BEA1-74AAE60FA1ED}" type="sibTrans" cxnId="{C75F8E07-A771-4F3E-9852-2541AAB2456E}">
      <dgm:prSet/>
      <dgm:spPr/>
      <dgm:t>
        <a:bodyPr/>
        <a:lstStyle/>
        <a:p>
          <a:endParaRPr lang="es-ES" sz="1200"/>
        </a:p>
      </dgm:t>
    </dgm:pt>
    <dgm:pt modelId="{FF7B265A-DE2E-4D28-B3C1-190C79F80A70}" type="asst">
      <dgm:prSet custT="1"/>
      <dgm:spPr/>
      <dgm:t>
        <a:bodyPr/>
        <a:lstStyle/>
        <a:p>
          <a:r>
            <a:rPr lang="es-ES" sz="1200" dirty="0" smtClean="0"/>
            <a:t>Técnicos(as) en Mantenimiento A </a:t>
          </a:r>
        </a:p>
      </dgm:t>
    </dgm:pt>
    <dgm:pt modelId="{C86133EF-9305-4B38-B17F-32EC6A15762D}" type="parTrans" cxnId="{F6F58AEF-F3E3-48F1-B641-8ACF260BC558}">
      <dgm:prSet/>
      <dgm:spPr/>
      <dgm:t>
        <a:bodyPr/>
        <a:lstStyle/>
        <a:p>
          <a:endParaRPr lang="es-ES"/>
        </a:p>
      </dgm:t>
    </dgm:pt>
    <dgm:pt modelId="{866F943A-D242-4A0F-AF26-7088ED9BC3FE}" type="sibTrans" cxnId="{F6F58AEF-F3E3-48F1-B641-8ACF260BC558}">
      <dgm:prSet/>
      <dgm:spPr/>
      <dgm:t>
        <a:bodyPr/>
        <a:lstStyle/>
        <a:p>
          <a:endParaRPr lang="es-ES"/>
        </a:p>
      </dgm:t>
    </dgm:pt>
    <dgm:pt modelId="{D48A994D-C20F-44E1-A702-48D5DF6E9ADE}" type="asst">
      <dgm:prSet custT="1"/>
      <dgm:spPr/>
      <dgm:t>
        <a:bodyPr/>
        <a:lstStyle/>
        <a:p>
          <a:r>
            <a:rPr lang="es-ES" sz="1200" dirty="0" smtClean="0"/>
            <a:t>Capturista</a:t>
          </a:r>
          <a:endParaRPr lang="es-ES" sz="1200" dirty="0" smtClean="0"/>
        </a:p>
      </dgm:t>
    </dgm:pt>
    <dgm:pt modelId="{09C8BDD8-558B-40A3-91BB-C32502F6E111}" type="parTrans" cxnId="{B8E4C910-7EDE-42EA-8F56-32C1B92C584D}">
      <dgm:prSet/>
      <dgm:spPr/>
      <dgm:t>
        <a:bodyPr/>
        <a:lstStyle/>
        <a:p>
          <a:endParaRPr lang="es-ES"/>
        </a:p>
      </dgm:t>
    </dgm:pt>
    <dgm:pt modelId="{0D4F556C-7BB5-4E34-99A3-9CE4811C3C15}" type="sibTrans" cxnId="{B8E4C910-7EDE-42EA-8F56-32C1B92C584D}">
      <dgm:prSet/>
      <dgm:spPr/>
      <dgm:t>
        <a:bodyPr/>
        <a:lstStyle/>
        <a:p>
          <a:endParaRPr lang="es-ES"/>
        </a:p>
      </dgm:t>
    </dgm:pt>
    <dgm:pt modelId="{D202C3B0-DA66-4969-A605-408E99E6BB23}" type="asst">
      <dgm:prSet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0B9F9E5B-E902-4487-892B-BAF9FD4EDB8C}" type="parTrans" cxnId="{51F6AAB7-A402-4F7A-9503-0EF301783D23}">
      <dgm:prSet/>
      <dgm:spPr/>
      <dgm:t>
        <a:bodyPr/>
        <a:lstStyle/>
        <a:p>
          <a:endParaRPr lang="es-ES"/>
        </a:p>
      </dgm:t>
    </dgm:pt>
    <dgm:pt modelId="{789E3056-082C-4EE1-954D-5167CD0A05D9}" type="sibTrans" cxnId="{51F6AAB7-A402-4F7A-9503-0EF301783D23}">
      <dgm:prSet/>
      <dgm:spPr/>
      <dgm:t>
        <a:bodyPr/>
        <a:lstStyle/>
        <a:p>
          <a:endParaRPr lang="es-ES"/>
        </a:p>
      </dgm:t>
    </dgm:pt>
    <dgm:pt modelId="{6A62D2A7-7071-4E5C-9096-D236C26D4165}" type="pres">
      <dgm:prSet presAssocID="{3EEDFCD9-4D21-4270-A9E3-294D918F49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0715E6-E952-464E-955F-B96E90BE2C76}" type="pres">
      <dgm:prSet presAssocID="{1B5B6F4F-8E76-4F67-943E-C27E435C3499}" presName="hierRoot1" presStyleCnt="0">
        <dgm:presLayoutVars>
          <dgm:hierBranch val="init"/>
        </dgm:presLayoutVars>
      </dgm:prSet>
      <dgm:spPr/>
    </dgm:pt>
    <dgm:pt modelId="{DCDF5974-3CC8-4B12-AC45-1ED6324A21E2}" type="pres">
      <dgm:prSet presAssocID="{1B5B6F4F-8E76-4F67-943E-C27E435C3499}" presName="rootComposite1" presStyleCnt="0"/>
      <dgm:spPr/>
    </dgm:pt>
    <dgm:pt modelId="{48337E48-CDAE-41FD-8C64-73292FD59CB7}" type="pres">
      <dgm:prSet presAssocID="{1B5B6F4F-8E76-4F67-943E-C27E435C3499}" presName="rootText1" presStyleLbl="node0" presStyleIdx="0" presStyleCnt="1" custScaleX="16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2A2BCC-596C-4B54-AC22-99B3FFC78097}" type="pres">
      <dgm:prSet presAssocID="{1B5B6F4F-8E76-4F67-943E-C27E435C349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878C87A-D272-484D-9927-230054DF2C25}" type="pres">
      <dgm:prSet presAssocID="{1B5B6F4F-8E76-4F67-943E-C27E435C3499}" presName="hierChild2" presStyleCnt="0"/>
      <dgm:spPr/>
    </dgm:pt>
    <dgm:pt modelId="{B0E5A36B-B8BF-4665-98FD-977185449953}" type="pres">
      <dgm:prSet presAssocID="{1B5B6F4F-8E76-4F67-943E-C27E435C3499}" presName="hierChild3" presStyleCnt="0"/>
      <dgm:spPr/>
    </dgm:pt>
    <dgm:pt modelId="{5B9A8F6C-10AF-4FF2-BA64-5834444A8707}" type="pres">
      <dgm:prSet presAssocID="{05B3E193-36E1-46C2-9974-9FD637FA46AA}" presName="Name111" presStyleLbl="parChTrans1D2" presStyleIdx="0" presStyleCnt="9"/>
      <dgm:spPr/>
      <dgm:t>
        <a:bodyPr/>
        <a:lstStyle/>
        <a:p>
          <a:endParaRPr lang="es-ES"/>
        </a:p>
      </dgm:t>
    </dgm:pt>
    <dgm:pt modelId="{FA1252C7-FB51-471E-9654-DEE008EE224B}" type="pres">
      <dgm:prSet presAssocID="{E4050037-3B0B-483B-B87C-74584DD2B556}" presName="hierRoot3" presStyleCnt="0">
        <dgm:presLayoutVars>
          <dgm:hierBranch val="init"/>
        </dgm:presLayoutVars>
      </dgm:prSet>
      <dgm:spPr/>
    </dgm:pt>
    <dgm:pt modelId="{4F75CB7D-FDF1-40C8-BA5F-1E994201E45A}" type="pres">
      <dgm:prSet presAssocID="{E4050037-3B0B-483B-B87C-74584DD2B556}" presName="rootComposite3" presStyleCnt="0"/>
      <dgm:spPr/>
    </dgm:pt>
    <dgm:pt modelId="{7CC28635-3F96-484C-B9F6-2F72F7DA59F9}" type="pres">
      <dgm:prSet presAssocID="{E4050037-3B0B-483B-B87C-74584DD2B556}" presName="rootText3" presStyleLbl="asst1" presStyleIdx="0" presStyleCnt="9" custScaleX="146379" custScaleY="86431" custLinFactNeighborY="-12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94EE6-BA00-4129-9432-2E07CD31EF7D}" type="pres">
      <dgm:prSet presAssocID="{E4050037-3B0B-483B-B87C-74584DD2B556}" presName="rootConnector3" presStyleLbl="asst1" presStyleIdx="0" presStyleCnt="9"/>
      <dgm:spPr/>
      <dgm:t>
        <a:bodyPr/>
        <a:lstStyle/>
        <a:p>
          <a:endParaRPr lang="es-ES"/>
        </a:p>
      </dgm:t>
    </dgm:pt>
    <dgm:pt modelId="{50EC75CD-9446-406F-B11A-7780CBC36C2E}" type="pres">
      <dgm:prSet presAssocID="{E4050037-3B0B-483B-B87C-74584DD2B556}" presName="hierChild6" presStyleCnt="0"/>
      <dgm:spPr/>
    </dgm:pt>
    <dgm:pt modelId="{818771F4-2C9B-4BB8-8564-590E327E0313}" type="pres">
      <dgm:prSet presAssocID="{E4050037-3B0B-483B-B87C-74584DD2B556}" presName="hierChild7" presStyleCnt="0"/>
      <dgm:spPr/>
    </dgm:pt>
    <dgm:pt modelId="{ABABFFC2-95B3-4B5F-9D6C-9C46AFD57D49}" type="pres">
      <dgm:prSet presAssocID="{09C8BDD8-558B-40A3-91BB-C32502F6E111}" presName="Name111" presStyleLbl="parChTrans1D2" presStyleIdx="1" presStyleCnt="9"/>
      <dgm:spPr/>
      <dgm:t>
        <a:bodyPr/>
        <a:lstStyle/>
        <a:p>
          <a:endParaRPr lang="es-ES"/>
        </a:p>
      </dgm:t>
    </dgm:pt>
    <dgm:pt modelId="{90E2AE8E-5F9D-447C-8164-9412721D376F}" type="pres">
      <dgm:prSet presAssocID="{D48A994D-C20F-44E1-A702-48D5DF6E9ADE}" presName="hierRoot3" presStyleCnt="0">
        <dgm:presLayoutVars>
          <dgm:hierBranch val="init"/>
        </dgm:presLayoutVars>
      </dgm:prSet>
      <dgm:spPr/>
    </dgm:pt>
    <dgm:pt modelId="{9ADA0D0E-4B93-4DA9-826D-95DDDB0FF594}" type="pres">
      <dgm:prSet presAssocID="{D48A994D-C20F-44E1-A702-48D5DF6E9ADE}" presName="rootComposite3" presStyleCnt="0"/>
      <dgm:spPr/>
    </dgm:pt>
    <dgm:pt modelId="{DDB00BC2-CA37-459C-9797-780888180DB4}" type="pres">
      <dgm:prSet presAssocID="{D48A994D-C20F-44E1-A702-48D5DF6E9ADE}" presName="rootText3" presStyleLbl="asst1" presStyleIdx="1" presStyleCnt="9" custScaleX="146379" custScaleY="86431" custLinFactNeighborY="-12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31A897-91A1-4D3C-8DD3-E05BF5E91426}" type="pres">
      <dgm:prSet presAssocID="{D48A994D-C20F-44E1-A702-48D5DF6E9ADE}" presName="rootConnector3" presStyleLbl="asst1" presStyleIdx="1" presStyleCnt="9"/>
      <dgm:spPr/>
      <dgm:t>
        <a:bodyPr/>
        <a:lstStyle/>
        <a:p>
          <a:endParaRPr lang="es-ES"/>
        </a:p>
      </dgm:t>
    </dgm:pt>
    <dgm:pt modelId="{DC76AC03-FCF2-45BF-BA87-DD99A841A2D2}" type="pres">
      <dgm:prSet presAssocID="{D48A994D-C20F-44E1-A702-48D5DF6E9ADE}" presName="hierChild6" presStyleCnt="0"/>
      <dgm:spPr/>
    </dgm:pt>
    <dgm:pt modelId="{2F8ECC4D-3E95-4966-A4AE-C812E0CC8715}" type="pres">
      <dgm:prSet presAssocID="{D48A994D-C20F-44E1-A702-48D5DF6E9ADE}" presName="hierChild7" presStyleCnt="0"/>
      <dgm:spPr/>
    </dgm:pt>
    <dgm:pt modelId="{FE9E861F-5C3A-49CC-9425-C0A35DDBBA84}" type="pres">
      <dgm:prSet presAssocID="{C86133EF-9305-4B38-B17F-32EC6A15762D}" presName="Name111" presStyleLbl="parChTrans1D2" presStyleIdx="2" presStyleCnt="9"/>
      <dgm:spPr/>
      <dgm:t>
        <a:bodyPr/>
        <a:lstStyle/>
        <a:p>
          <a:endParaRPr lang="es-ES"/>
        </a:p>
      </dgm:t>
    </dgm:pt>
    <dgm:pt modelId="{DD1F78EA-37E6-42C2-99F6-BDCDB2766D2E}" type="pres">
      <dgm:prSet presAssocID="{FF7B265A-DE2E-4D28-B3C1-190C79F80A70}" presName="hierRoot3" presStyleCnt="0">
        <dgm:presLayoutVars>
          <dgm:hierBranch val="init"/>
        </dgm:presLayoutVars>
      </dgm:prSet>
      <dgm:spPr/>
    </dgm:pt>
    <dgm:pt modelId="{ADD3A1B1-309D-4AE3-8411-77D0378ADC20}" type="pres">
      <dgm:prSet presAssocID="{FF7B265A-DE2E-4D28-B3C1-190C79F80A70}" presName="rootComposite3" presStyleCnt="0"/>
      <dgm:spPr/>
    </dgm:pt>
    <dgm:pt modelId="{D75C56D1-BD64-4708-98AB-0560E4C10B5C}" type="pres">
      <dgm:prSet presAssocID="{FF7B265A-DE2E-4D28-B3C1-190C79F80A70}" presName="rootText3" presStyleLbl="asst1" presStyleIdx="2" presStyleCnt="9" custScaleX="146379" custScaleY="86431" custLinFactY="200000" custLinFactNeighborY="231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3A0786-07A1-4D5D-9695-5A477698B8E8}" type="pres">
      <dgm:prSet presAssocID="{FF7B265A-DE2E-4D28-B3C1-190C79F80A70}" presName="rootConnector3" presStyleLbl="asst1" presStyleIdx="2" presStyleCnt="9"/>
      <dgm:spPr/>
      <dgm:t>
        <a:bodyPr/>
        <a:lstStyle/>
        <a:p>
          <a:endParaRPr lang="es-ES"/>
        </a:p>
      </dgm:t>
    </dgm:pt>
    <dgm:pt modelId="{2DD26FD9-E713-47FF-91A1-9CD0B4A24950}" type="pres">
      <dgm:prSet presAssocID="{FF7B265A-DE2E-4D28-B3C1-190C79F80A70}" presName="hierChild6" presStyleCnt="0"/>
      <dgm:spPr/>
    </dgm:pt>
    <dgm:pt modelId="{43955784-2D35-4A9E-88E8-6B29AC0B04E5}" type="pres">
      <dgm:prSet presAssocID="{FF7B265A-DE2E-4D28-B3C1-190C79F80A70}" presName="hierChild7" presStyleCnt="0"/>
      <dgm:spPr/>
    </dgm:pt>
    <dgm:pt modelId="{07CDD511-A0F2-4DCF-AE7E-757E68210F13}" type="pres">
      <dgm:prSet presAssocID="{6C5A005B-4C58-44A7-87E7-DDF67ECFE45C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74B5E134-82CF-4C5F-8B6A-0F7E5F6BF3F0}" type="pres">
      <dgm:prSet presAssocID="{37116332-5A71-4872-B76B-B80438306B12}" presName="hierRoot3" presStyleCnt="0">
        <dgm:presLayoutVars>
          <dgm:hierBranch val="init"/>
        </dgm:presLayoutVars>
      </dgm:prSet>
      <dgm:spPr/>
    </dgm:pt>
    <dgm:pt modelId="{7DF0EAA4-91D3-481D-B017-FA139FEA306F}" type="pres">
      <dgm:prSet presAssocID="{37116332-5A71-4872-B76B-B80438306B12}" presName="rootComposite3" presStyleCnt="0"/>
      <dgm:spPr/>
    </dgm:pt>
    <dgm:pt modelId="{1B8BE1DF-B567-4318-8AE4-7323FC569063}" type="pres">
      <dgm:prSet presAssocID="{37116332-5A71-4872-B76B-B80438306B12}" presName="rootText3" presStyleLbl="asst1" presStyleIdx="3" presStyleCnt="9" custScaleX="146379" custScaleY="86431" custLinFactY="100555" custLinFactNeighborX="1274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B0C04-4E2A-4996-983D-6D5F1670D4CC}" type="pres">
      <dgm:prSet presAssocID="{37116332-5A71-4872-B76B-B80438306B12}" presName="rootConnector3" presStyleLbl="asst1" presStyleIdx="3" presStyleCnt="9"/>
      <dgm:spPr/>
      <dgm:t>
        <a:bodyPr/>
        <a:lstStyle/>
        <a:p>
          <a:endParaRPr lang="es-ES"/>
        </a:p>
      </dgm:t>
    </dgm:pt>
    <dgm:pt modelId="{7D3136C5-F691-4E25-B0DB-D40940516861}" type="pres">
      <dgm:prSet presAssocID="{37116332-5A71-4872-B76B-B80438306B12}" presName="hierChild6" presStyleCnt="0"/>
      <dgm:spPr/>
    </dgm:pt>
    <dgm:pt modelId="{E977B858-4C01-4D19-B74D-9FE0F328B203}" type="pres">
      <dgm:prSet presAssocID="{37116332-5A71-4872-B76B-B80438306B12}" presName="hierChild7" presStyleCnt="0"/>
      <dgm:spPr/>
    </dgm:pt>
    <dgm:pt modelId="{F289347B-1F1A-494D-A5DA-77F7DBC10157}" type="pres">
      <dgm:prSet presAssocID="{91DA24ED-63DF-45D4-90FD-54E7A14A9CD0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8CEC6216-D28B-4E71-A126-5E73012F63E6}" type="pres">
      <dgm:prSet presAssocID="{C7A180B4-7A62-4017-8D1B-5605A7F5C795}" presName="hierRoot3" presStyleCnt="0">
        <dgm:presLayoutVars>
          <dgm:hierBranch val="init"/>
        </dgm:presLayoutVars>
      </dgm:prSet>
      <dgm:spPr/>
    </dgm:pt>
    <dgm:pt modelId="{B82835C2-6A32-4308-A18D-1C6F0E5A0236}" type="pres">
      <dgm:prSet presAssocID="{C7A180B4-7A62-4017-8D1B-5605A7F5C795}" presName="rootComposite3" presStyleCnt="0"/>
      <dgm:spPr/>
    </dgm:pt>
    <dgm:pt modelId="{82E81E30-97D7-4683-8327-38C556AC6B9B}" type="pres">
      <dgm:prSet presAssocID="{C7A180B4-7A62-4017-8D1B-5605A7F5C795}" presName="rootText3" presStyleLbl="asst1" presStyleIdx="4" presStyleCnt="9" custScaleX="146379" custScaleY="134625" custLinFactY="-5227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C0D45-E37D-4415-84A9-31591244AAD0}" type="pres">
      <dgm:prSet presAssocID="{C7A180B4-7A62-4017-8D1B-5605A7F5C795}" presName="rootConnector3" presStyleLbl="asst1" presStyleIdx="4" presStyleCnt="9"/>
      <dgm:spPr/>
      <dgm:t>
        <a:bodyPr/>
        <a:lstStyle/>
        <a:p>
          <a:endParaRPr lang="es-ES"/>
        </a:p>
      </dgm:t>
    </dgm:pt>
    <dgm:pt modelId="{9F35C425-24B2-4B2E-870C-B2824BF1EC72}" type="pres">
      <dgm:prSet presAssocID="{C7A180B4-7A62-4017-8D1B-5605A7F5C795}" presName="hierChild6" presStyleCnt="0"/>
      <dgm:spPr/>
    </dgm:pt>
    <dgm:pt modelId="{0A74CEB4-A491-4600-8086-3D83D0405BFD}" type="pres">
      <dgm:prSet presAssocID="{C7A180B4-7A62-4017-8D1B-5605A7F5C795}" presName="hierChild7" presStyleCnt="0"/>
      <dgm:spPr/>
    </dgm:pt>
    <dgm:pt modelId="{B2CA6955-2AB8-4DBE-8DE0-AC63D337D40A}" type="pres">
      <dgm:prSet presAssocID="{1E8094E0-0A00-4718-B916-D498EDD192AF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B559F5E-4A59-44DF-B22A-0A10971AC4EB}" type="pres">
      <dgm:prSet presAssocID="{8F8A0FA6-77A3-47AA-A0F2-8C2B9F8FAF09}" presName="hierRoot3" presStyleCnt="0">
        <dgm:presLayoutVars>
          <dgm:hierBranch val="init"/>
        </dgm:presLayoutVars>
      </dgm:prSet>
      <dgm:spPr/>
    </dgm:pt>
    <dgm:pt modelId="{E0FDFB39-210B-46D7-8827-62E3B82386C5}" type="pres">
      <dgm:prSet presAssocID="{8F8A0FA6-77A3-47AA-A0F2-8C2B9F8FAF09}" presName="rootComposite3" presStyleCnt="0"/>
      <dgm:spPr/>
    </dgm:pt>
    <dgm:pt modelId="{90765C26-CA71-41F1-A8B0-148B46ED32BF}" type="pres">
      <dgm:prSet presAssocID="{8F8A0FA6-77A3-47AA-A0F2-8C2B9F8FAF09}" presName="rootText3" presStyleLbl="asst1" presStyleIdx="5" presStyleCnt="9" custScaleX="146379" custScaleY="189840" custLinFactY="-8090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E171F9-3BD5-41BD-908E-70BD14F68B33}" type="pres">
      <dgm:prSet presAssocID="{8F8A0FA6-77A3-47AA-A0F2-8C2B9F8FAF09}" presName="rootConnector3" presStyleLbl="asst1" presStyleIdx="5" presStyleCnt="9"/>
      <dgm:spPr/>
      <dgm:t>
        <a:bodyPr/>
        <a:lstStyle/>
        <a:p>
          <a:endParaRPr lang="es-ES"/>
        </a:p>
      </dgm:t>
    </dgm:pt>
    <dgm:pt modelId="{8F4CDC31-4465-4EC4-880F-C53FFCAF43EF}" type="pres">
      <dgm:prSet presAssocID="{8F8A0FA6-77A3-47AA-A0F2-8C2B9F8FAF09}" presName="hierChild6" presStyleCnt="0"/>
      <dgm:spPr/>
    </dgm:pt>
    <dgm:pt modelId="{765CAA71-EF32-4A8D-BFFB-DA6A7081C3DF}" type="pres">
      <dgm:prSet presAssocID="{8F8A0FA6-77A3-47AA-A0F2-8C2B9F8FAF09}" presName="hierChild7" presStyleCnt="0"/>
      <dgm:spPr/>
    </dgm:pt>
    <dgm:pt modelId="{0A011D4D-92E5-4011-A686-E5F4375373F1}" type="pres">
      <dgm:prSet presAssocID="{A26C212A-79C0-44E5-B1F8-3CF5B7B1DE38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D4F8A3F8-6B50-41A1-AFBD-FAAFDE53596B}" type="pres">
      <dgm:prSet presAssocID="{BCC07295-DB22-41E2-8BD4-AF5198CA9778}" presName="hierRoot3" presStyleCnt="0">
        <dgm:presLayoutVars>
          <dgm:hierBranch val="init"/>
        </dgm:presLayoutVars>
      </dgm:prSet>
      <dgm:spPr/>
    </dgm:pt>
    <dgm:pt modelId="{0287B4D3-78B6-464B-B135-9EAA0DB600E6}" type="pres">
      <dgm:prSet presAssocID="{BCC07295-DB22-41E2-8BD4-AF5198CA9778}" presName="rootComposite3" presStyleCnt="0"/>
      <dgm:spPr/>
    </dgm:pt>
    <dgm:pt modelId="{3D3D36A7-FFF6-4A54-A833-D4A717D9F5E3}" type="pres">
      <dgm:prSet presAssocID="{BCC07295-DB22-41E2-8BD4-AF5198CA9778}" presName="rootText3" presStyleLbl="asst1" presStyleIdx="6" presStyleCnt="9" custScaleX="146379" custScaleY="86431" custLinFactY="-976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D02267-7CD5-48F5-9AFD-30ED4D274484}" type="pres">
      <dgm:prSet presAssocID="{BCC07295-DB22-41E2-8BD4-AF5198CA9778}" presName="rootConnector3" presStyleLbl="asst1" presStyleIdx="6" presStyleCnt="9"/>
      <dgm:spPr/>
      <dgm:t>
        <a:bodyPr/>
        <a:lstStyle/>
        <a:p>
          <a:endParaRPr lang="es-ES"/>
        </a:p>
      </dgm:t>
    </dgm:pt>
    <dgm:pt modelId="{404E6FCC-4AE3-4A9C-A23D-2C2093904EC7}" type="pres">
      <dgm:prSet presAssocID="{BCC07295-DB22-41E2-8BD4-AF5198CA9778}" presName="hierChild6" presStyleCnt="0"/>
      <dgm:spPr/>
    </dgm:pt>
    <dgm:pt modelId="{F18D3003-02DC-4818-9C35-16D020A1E340}" type="pres">
      <dgm:prSet presAssocID="{BCC07295-DB22-41E2-8BD4-AF5198CA9778}" presName="hierChild7" presStyleCnt="0"/>
      <dgm:spPr/>
    </dgm:pt>
    <dgm:pt modelId="{996EB02B-004C-47B1-9EF6-A53DF214B195}" type="pres">
      <dgm:prSet presAssocID="{0912FACF-4323-46CD-AD62-CD95B23FAE1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3E5B619-362E-4AA1-984F-1F17C554270A}" type="pres">
      <dgm:prSet presAssocID="{0DC7C735-F4B4-4296-BD7F-94773611D7D4}" presName="hierRoot3" presStyleCnt="0">
        <dgm:presLayoutVars>
          <dgm:hierBranch val="init"/>
        </dgm:presLayoutVars>
      </dgm:prSet>
      <dgm:spPr/>
    </dgm:pt>
    <dgm:pt modelId="{9A791E7A-23EC-458B-BD5D-7EDEFB2A646B}" type="pres">
      <dgm:prSet presAssocID="{0DC7C735-F4B4-4296-BD7F-94773611D7D4}" presName="rootComposite3" presStyleCnt="0"/>
      <dgm:spPr/>
    </dgm:pt>
    <dgm:pt modelId="{A7BEF1E3-15B9-4E17-9EF5-040AB24909A3}" type="pres">
      <dgm:prSet presAssocID="{0DC7C735-F4B4-4296-BD7F-94773611D7D4}" presName="rootText3" presStyleLbl="asst1" presStyleIdx="7" presStyleCnt="9" custScaleX="146379" custScaleY="86431" custLinFactY="-976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6F819-A9C4-4485-9D74-8CEF1708BC87}" type="pres">
      <dgm:prSet presAssocID="{0DC7C735-F4B4-4296-BD7F-94773611D7D4}" presName="rootConnector3" presStyleLbl="asst1" presStyleIdx="7" presStyleCnt="9"/>
      <dgm:spPr/>
      <dgm:t>
        <a:bodyPr/>
        <a:lstStyle/>
        <a:p>
          <a:endParaRPr lang="es-ES"/>
        </a:p>
      </dgm:t>
    </dgm:pt>
    <dgm:pt modelId="{FC0E6864-7457-4AF9-B935-C9D8C278C97C}" type="pres">
      <dgm:prSet presAssocID="{0DC7C735-F4B4-4296-BD7F-94773611D7D4}" presName="hierChild6" presStyleCnt="0"/>
      <dgm:spPr/>
    </dgm:pt>
    <dgm:pt modelId="{1F9820D6-F89A-489B-A83F-0E06D7F4088A}" type="pres">
      <dgm:prSet presAssocID="{0DC7C735-F4B4-4296-BD7F-94773611D7D4}" presName="hierChild7" presStyleCnt="0"/>
      <dgm:spPr/>
    </dgm:pt>
    <dgm:pt modelId="{A8C7DB24-DF9B-4FF9-963C-2E4A60A624B8}" type="pres">
      <dgm:prSet presAssocID="{0B9F9E5B-E902-4487-892B-BAF9FD4EDB8C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5B1AEB69-20D0-44B5-BFC2-CE10476B1953}" type="pres">
      <dgm:prSet presAssocID="{D202C3B0-DA66-4969-A605-408E99E6BB23}" presName="hierRoot3" presStyleCnt="0">
        <dgm:presLayoutVars>
          <dgm:hierBranch val="init"/>
        </dgm:presLayoutVars>
      </dgm:prSet>
      <dgm:spPr/>
    </dgm:pt>
    <dgm:pt modelId="{9FF6783C-684B-4EBB-A7FA-43EDC2A404D9}" type="pres">
      <dgm:prSet presAssocID="{D202C3B0-DA66-4969-A605-408E99E6BB23}" presName="rootComposite3" presStyleCnt="0"/>
      <dgm:spPr/>
    </dgm:pt>
    <dgm:pt modelId="{A34834CC-261C-42EF-9859-A7D6E0947956}" type="pres">
      <dgm:prSet presAssocID="{D202C3B0-DA66-4969-A605-408E99E6BB23}" presName="rootText3" presStyleLbl="asst1" presStyleIdx="8" presStyleCnt="9" custScaleX="146379" custScaleY="105687" custLinFactY="-100000" custLinFactNeighborX="-929" custLinFactNeighborY="-1174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3BBBA-B1EC-489F-9DA2-F04804AFA879}" type="pres">
      <dgm:prSet presAssocID="{D202C3B0-DA66-4969-A605-408E99E6BB23}" presName="rootConnector3" presStyleLbl="asst1" presStyleIdx="8" presStyleCnt="9"/>
      <dgm:spPr/>
      <dgm:t>
        <a:bodyPr/>
        <a:lstStyle/>
        <a:p>
          <a:endParaRPr lang="es-ES"/>
        </a:p>
      </dgm:t>
    </dgm:pt>
    <dgm:pt modelId="{8EEAE58B-E18C-419F-BF9D-46AEC534B1CD}" type="pres">
      <dgm:prSet presAssocID="{D202C3B0-DA66-4969-A605-408E99E6BB23}" presName="hierChild6" presStyleCnt="0"/>
      <dgm:spPr/>
    </dgm:pt>
    <dgm:pt modelId="{29CFD0ED-EAD1-48FC-8565-55937AF3294B}" type="pres">
      <dgm:prSet presAssocID="{D202C3B0-DA66-4969-A605-408E99E6BB23}" presName="hierChild7" presStyleCnt="0"/>
      <dgm:spPr/>
    </dgm:pt>
  </dgm:ptLst>
  <dgm:cxnLst>
    <dgm:cxn modelId="{073C9878-8E46-4AAE-94B9-1B8DBD55718F}" srcId="{1B5B6F4F-8E76-4F67-943E-C27E435C3499}" destId="{BCC07295-DB22-41E2-8BD4-AF5198CA9778}" srcOrd="6" destOrd="0" parTransId="{A26C212A-79C0-44E5-B1F8-3CF5B7B1DE38}" sibTransId="{B71CC688-F4A3-4F3D-8451-3DF197664D32}"/>
    <dgm:cxn modelId="{52739EF0-4CB0-474D-97EB-21B69B20D87B}" type="presOf" srcId="{1B5B6F4F-8E76-4F67-943E-C27E435C3499}" destId="{48337E48-CDAE-41FD-8C64-73292FD59CB7}" srcOrd="0" destOrd="0" presId="urn:microsoft.com/office/officeart/2005/8/layout/orgChart1"/>
    <dgm:cxn modelId="{BA807D72-D5F1-4932-ACE7-44F6E4B20EE5}" type="presOf" srcId="{BCC07295-DB22-41E2-8BD4-AF5198CA9778}" destId="{87D02267-7CD5-48F5-9AFD-30ED4D274484}" srcOrd="1" destOrd="0" presId="urn:microsoft.com/office/officeart/2005/8/layout/orgChart1"/>
    <dgm:cxn modelId="{E5C2DADE-AE57-4029-A7D5-73D1ECF3C3B6}" type="presOf" srcId="{E4050037-3B0B-483B-B87C-74584DD2B556}" destId="{7CC28635-3F96-484C-B9F6-2F72F7DA59F9}" srcOrd="0" destOrd="0" presId="urn:microsoft.com/office/officeart/2005/8/layout/orgChart1"/>
    <dgm:cxn modelId="{3C233C49-86A8-4329-918C-29B7AD7FFCA8}" srcId="{1B5B6F4F-8E76-4F67-943E-C27E435C3499}" destId="{37116332-5A71-4872-B76B-B80438306B12}" srcOrd="3" destOrd="0" parTransId="{6C5A005B-4C58-44A7-87E7-DDF67ECFE45C}" sibTransId="{160931EF-3AD6-452F-94F9-CCAC836568DB}"/>
    <dgm:cxn modelId="{9D533ACB-E0A6-428B-8057-E5DA6BD63C39}" type="presOf" srcId="{0DC7C735-F4B4-4296-BD7F-94773611D7D4}" destId="{41C6F819-A9C4-4485-9D74-8CEF1708BC87}" srcOrd="1" destOrd="0" presId="urn:microsoft.com/office/officeart/2005/8/layout/orgChart1"/>
    <dgm:cxn modelId="{3F7D9A74-FF84-4B63-8116-17D606A3388E}" type="presOf" srcId="{91DA24ED-63DF-45D4-90FD-54E7A14A9CD0}" destId="{F289347B-1F1A-494D-A5DA-77F7DBC10157}" srcOrd="0" destOrd="0" presId="urn:microsoft.com/office/officeart/2005/8/layout/orgChart1"/>
    <dgm:cxn modelId="{234AE5BC-39D8-450E-84E8-D1C767B3FC59}" type="presOf" srcId="{3EEDFCD9-4D21-4270-A9E3-294D918F49AA}" destId="{6A62D2A7-7071-4E5C-9096-D236C26D4165}" srcOrd="0" destOrd="0" presId="urn:microsoft.com/office/officeart/2005/8/layout/orgChart1"/>
    <dgm:cxn modelId="{63DB1884-F3E8-4FDE-A0B8-3B6A878D63DC}" type="presOf" srcId="{0B9F9E5B-E902-4487-892B-BAF9FD4EDB8C}" destId="{A8C7DB24-DF9B-4FF9-963C-2E4A60A624B8}" srcOrd="0" destOrd="0" presId="urn:microsoft.com/office/officeart/2005/8/layout/orgChart1"/>
    <dgm:cxn modelId="{00E3E298-30A1-43ED-9EFD-A99D47F5B112}" type="presOf" srcId="{D202C3B0-DA66-4969-A605-408E99E6BB23}" destId="{2B33BBBA-B1EC-489F-9DA2-F04804AFA879}" srcOrd="1" destOrd="0" presId="urn:microsoft.com/office/officeart/2005/8/layout/orgChart1"/>
    <dgm:cxn modelId="{1FD54491-0056-4EAD-AF58-90B1545EDC6F}" type="presOf" srcId="{37116332-5A71-4872-B76B-B80438306B12}" destId="{1B8BE1DF-B567-4318-8AE4-7323FC569063}" srcOrd="0" destOrd="0" presId="urn:microsoft.com/office/officeart/2005/8/layout/orgChart1"/>
    <dgm:cxn modelId="{463C74D2-1078-402A-AFE4-B2BC23F08F7D}" type="presOf" srcId="{D202C3B0-DA66-4969-A605-408E99E6BB23}" destId="{A34834CC-261C-42EF-9859-A7D6E0947956}" srcOrd="0" destOrd="0" presId="urn:microsoft.com/office/officeart/2005/8/layout/orgChart1"/>
    <dgm:cxn modelId="{B65328B2-FE53-43B1-B326-E0F71ABF2ECF}" srcId="{1B5B6F4F-8E76-4F67-943E-C27E435C3499}" destId="{8F8A0FA6-77A3-47AA-A0F2-8C2B9F8FAF09}" srcOrd="5" destOrd="0" parTransId="{1E8094E0-0A00-4718-B916-D498EDD192AF}" sibTransId="{DBACE734-FB62-4976-8A0A-A55C998E199B}"/>
    <dgm:cxn modelId="{CCFF9132-C90C-4912-9B01-97A55B7F9322}" type="presOf" srcId="{FF7B265A-DE2E-4D28-B3C1-190C79F80A70}" destId="{D75C56D1-BD64-4708-98AB-0560E4C10B5C}" srcOrd="0" destOrd="0" presId="urn:microsoft.com/office/officeart/2005/8/layout/orgChart1"/>
    <dgm:cxn modelId="{45B36019-2E6F-4F19-9E8A-4E45457ABE56}" type="presOf" srcId="{C86133EF-9305-4B38-B17F-32EC6A15762D}" destId="{FE9E861F-5C3A-49CC-9425-C0A35DDBBA84}" srcOrd="0" destOrd="0" presId="urn:microsoft.com/office/officeart/2005/8/layout/orgChart1"/>
    <dgm:cxn modelId="{87FA8DB4-805D-443D-AE37-5DA3A73DC6A1}" type="presOf" srcId="{37116332-5A71-4872-B76B-B80438306B12}" destId="{0A6B0C04-4E2A-4996-983D-6D5F1670D4CC}" srcOrd="1" destOrd="0" presId="urn:microsoft.com/office/officeart/2005/8/layout/orgChart1"/>
    <dgm:cxn modelId="{51F6AAB7-A402-4F7A-9503-0EF301783D23}" srcId="{1B5B6F4F-8E76-4F67-943E-C27E435C3499}" destId="{D202C3B0-DA66-4969-A605-408E99E6BB23}" srcOrd="8" destOrd="0" parTransId="{0B9F9E5B-E902-4487-892B-BAF9FD4EDB8C}" sibTransId="{789E3056-082C-4EE1-954D-5167CD0A05D9}"/>
    <dgm:cxn modelId="{55057D1F-21C6-492D-8E4D-E0B7CA291CFF}" type="presOf" srcId="{FF7B265A-DE2E-4D28-B3C1-190C79F80A70}" destId="{113A0786-07A1-4D5D-9695-5A477698B8E8}" srcOrd="1" destOrd="0" presId="urn:microsoft.com/office/officeart/2005/8/layout/orgChart1"/>
    <dgm:cxn modelId="{FAA3CB40-4128-44AD-B9A7-85C764191A91}" type="presOf" srcId="{D48A994D-C20F-44E1-A702-48D5DF6E9ADE}" destId="{C531A897-91A1-4D3C-8DD3-E05BF5E91426}" srcOrd="1" destOrd="0" presId="urn:microsoft.com/office/officeart/2005/8/layout/orgChart1"/>
    <dgm:cxn modelId="{2DA4D4BF-F7AE-4DEB-90B9-725AD427BBAB}" type="presOf" srcId="{6C5A005B-4C58-44A7-87E7-DDF67ECFE45C}" destId="{07CDD511-A0F2-4DCF-AE7E-757E68210F13}" srcOrd="0" destOrd="0" presId="urn:microsoft.com/office/officeart/2005/8/layout/orgChart1"/>
    <dgm:cxn modelId="{913A9B28-D6D8-4CA4-8E0C-69D2BFDAF12E}" type="presOf" srcId="{0912FACF-4323-46CD-AD62-CD95B23FAE1C}" destId="{996EB02B-004C-47B1-9EF6-A53DF214B195}" srcOrd="0" destOrd="0" presId="urn:microsoft.com/office/officeart/2005/8/layout/orgChart1"/>
    <dgm:cxn modelId="{8ED06C14-3B96-461E-896D-9C929BB7FDBD}" type="presOf" srcId="{1B5B6F4F-8E76-4F67-943E-C27E435C3499}" destId="{5B2A2BCC-596C-4B54-AC22-99B3FFC78097}" srcOrd="1" destOrd="0" presId="urn:microsoft.com/office/officeart/2005/8/layout/orgChart1"/>
    <dgm:cxn modelId="{6E4237D4-340D-4586-A43F-F8273201AA47}" type="presOf" srcId="{C7A180B4-7A62-4017-8D1B-5605A7F5C795}" destId="{E86C0D45-E37D-4415-84A9-31591244AAD0}" srcOrd="1" destOrd="0" presId="urn:microsoft.com/office/officeart/2005/8/layout/orgChart1"/>
    <dgm:cxn modelId="{4E3E83B0-6A57-4476-80D1-B4495796C49D}" type="presOf" srcId="{0DC7C735-F4B4-4296-BD7F-94773611D7D4}" destId="{A7BEF1E3-15B9-4E17-9EF5-040AB24909A3}" srcOrd="0" destOrd="0" presId="urn:microsoft.com/office/officeart/2005/8/layout/orgChart1"/>
    <dgm:cxn modelId="{76FDF991-89B3-45E7-9360-429C748FB3C7}" srcId="{1B5B6F4F-8E76-4F67-943E-C27E435C3499}" destId="{C7A180B4-7A62-4017-8D1B-5605A7F5C795}" srcOrd="4" destOrd="0" parTransId="{91DA24ED-63DF-45D4-90FD-54E7A14A9CD0}" sibTransId="{1D787183-1106-410E-A22F-E3081A6D7621}"/>
    <dgm:cxn modelId="{EDEA2222-DEC0-4055-B03E-0736861A12CD}" type="presOf" srcId="{C7A180B4-7A62-4017-8D1B-5605A7F5C795}" destId="{82E81E30-97D7-4683-8327-38C556AC6B9B}" srcOrd="0" destOrd="0" presId="urn:microsoft.com/office/officeart/2005/8/layout/orgChart1"/>
    <dgm:cxn modelId="{CD644E8D-E30C-4305-9A81-C3D493BAA7FD}" type="presOf" srcId="{E4050037-3B0B-483B-B87C-74584DD2B556}" destId="{6DE94EE6-BA00-4129-9432-2E07CD31EF7D}" srcOrd="1" destOrd="0" presId="urn:microsoft.com/office/officeart/2005/8/layout/orgChart1"/>
    <dgm:cxn modelId="{CEEE2DFC-6D0C-4837-AE10-52C1B0BA33C4}" type="presOf" srcId="{BCC07295-DB22-41E2-8BD4-AF5198CA9778}" destId="{3D3D36A7-FFF6-4A54-A833-D4A717D9F5E3}" srcOrd="0" destOrd="0" presId="urn:microsoft.com/office/officeart/2005/8/layout/orgChart1"/>
    <dgm:cxn modelId="{5083C854-C3F6-4AE6-A879-90B3297D019D}" type="presOf" srcId="{8F8A0FA6-77A3-47AA-A0F2-8C2B9F8FAF09}" destId="{90765C26-CA71-41F1-A8B0-148B46ED32BF}" srcOrd="0" destOrd="0" presId="urn:microsoft.com/office/officeart/2005/8/layout/orgChart1"/>
    <dgm:cxn modelId="{7AD63B11-6AC6-4814-883B-AC8E593AAC16}" type="presOf" srcId="{D48A994D-C20F-44E1-A702-48D5DF6E9ADE}" destId="{DDB00BC2-CA37-459C-9797-780888180DB4}" srcOrd="0" destOrd="0" presId="urn:microsoft.com/office/officeart/2005/8/layout/orgChart1"/>
    <dgm:cxn modelId="{690A14F8-006D-47A4-AF6B-05D1FB3245C6}" srcId="{1B5B6F4F-8E76-4F67-943E-C27E435C3499}" destId="{E4050037-3B0B-483B-B87C-74584DD2B556}" srcOrd="0" destOrd="0" parTransId="{05B3E193-36E1-46C2-9974-9FD637FA46AA}" sibTransId="{54EC842C-0253-4761-ABE8-85360DC48ED2}"/>
    <dgm:cxn modelId="{F070DFD9-061B-43E4-8FA7-F3F5731ECC29}" srcId="{3EEDFCD9-4D21-4270-A9E3-294D918F49AA}" destId="{1B5B6F4F-8E76-4F67-943E-C27E435C3499}" srcOrd="0" destOrd="0" parTransId="{F4783681-B56E-467B-8AD4-9532074E4053}" sibTransId="{8D9448DB-45FD-43F2-A993-5A554BD4906C}"/>
    <dgm:cxn modelId="{B8E4C910-7EDE-42EA-8F56-32C1B92C584D}" srcId="{1B5B6F4F-8E76-4F67-943E-C27E435C3499}" destId="{D48A994D-C20F-44E1-A702-48D5DF6E9ADE}" srcOrd="1" destOrd="0" parTransId="{09C8BDD8-558B-40A3-91BB-C32502F6E111}" sibTransId="{0D4F556C-7BB5-4E34-99A3-9CE4811C3C15}"/>
    <dgm:cxn modelId="{05502050-290F-44B1-9CB8-6C9FE3A06D91}" type="presOf" srcId="{A26C212A-79C0-44E5-B1F8-3CF5B7B1DE38}" destId="{0A011D4D-92E5-4011-A686-E5F4375373F1}" srcOrd="0" destOrd="0" presId="urn:microsoft.com/office/officeart/2005/8/layout/orgChart1"/>
    <dgm:cxn modelId="{C75F8E07-A771-4F3E-9852-2541AAB2456E}" srcId="{1B5B6F4F-8E76-4F67-943E-C27E435C3499}" destId="{0DC7C735-F4B4-4296-BD7F-94773611D7D4}" srcOrd="7" destOrd="0" parTransId="{0912FACF-4323-46CD-AD62-CD95B23FAE1C}" sibTransId="{8833E1DD-D5AF-437D-BEA1-74AAE60FA1ED}"/>
    <dgm:cxn modelId="{26F5E5DF-7E7D-4304-B2A1-9256F60E9B47}" type="presOf" srcId="{05B3E193-36E1-46C2-9974-9FD637FA46AA}" destId="{5B9A8F6C-10AF-4FF2-BA64-5834444A8707}" srcOrd="0" destOrd="0" presId="urn:microsoft.com/office/officeart/2005/8/layout/orgChart1"/>
    <dgm:cxn modelId="{1544AAEA-3D80-418F-9EC1-57D365CDDD5A}" type="presOf" srcId="{8F8A0FA6-77A3-47AA-A0F2-8C2B9F8FAF09}" destId="{3EE171F9-3BD5-41BD-908E-70BD14F68B33}" srcOrd="1" destOrd="0" presId="urn:microsoft.com/office/officeart/2005/8/layout/orgChart1"/>
    <dgm:cxn modelId="{F6F58AEF-F3E3-48F1-B641-8ACF260BC558}" srcId="{1B5B6F4F-8E76-4F67-943E-C27E435C3499}" destId="{FF7B265A-DE2E-4D28-B3C1-190C79F80A70}" srcOrd="2" destOrd="0" parTransId="{C86133EF-9305-4B38-B17F-32EC6A15762D}" sibTransId="{866F943A-D242-4A0F-AF26-7088ED9BC3FE}"/>
    <dgm:cxn modelId="{76CB4E85-2208-4A12-A12B-FABB2458AD34}" type="presOf" srcId="{1E8094E0-0A00-4718-B916-D498EDD192AF}" destId="{B2CA6955-2AB8-4DBE-8DE0-AC63D337D40A}" srcOrd="0" destOrd="0" presId="urn:microsoft.com/office/officeart/2005/8/layout/orgChart1"/>
    <dgm:cxn modelId="{35C9D383-52E1-4E73-B85B-4B33478B69FA}" type="presOf" srcId="{09C8BDD8-558B-40A3-91BB-C32502F6E111}" destId="{ABABFFC2-95B3-4B5F-9D6C-9C46AFD57D49}" srcOrd="0" destOrd="0" presId="urn:microsoft.com/office/officeart/2005/8/layout/orgChart1"/>
    <dgm:cxn modelId="{F927CC38-1B8A-45DF-992C-93DC4E3B724C}" type="presParOf" srcId="{6A62D2A7-7071-4E5C-9096-D236C26D4165}" destId="{5D0715E6-E952-464E-955F-B96E90BE2C76}" srcOrd="0" destOrd="0" presId="urn:microsoft.com/office/officeart/2005/8/layout/orgChart1"/>
    <dgm:cxn modelId="{D779D0EC-F28A-42C7-B090-0488A2B12DC0}" type="presParOf" srcId="{5D0715E6-E952-464E-955F-B96E90BE2C76}" destId="{DCDF5974-3CC8-4B12-AC45-1ED6324A21E2}" srcOrd="0" destOrd="0" presId="urn:microsoft.com/office/officeart/2005/8/layout/orgChart1"/>
    <dgm:cxn modelId="{45C7610E-C4DA-4780-8BD5-2009CEBBCF8E}" type="presParOf" srcId="{DCDF5974-3CC8-4B12-AC45-1ED6324A21E2}" destId="{48337E48-CDAE-41FD-8C64-73292FD59CB7}" srcOrd="0" destOrd="0" presId="urn:microsoft.com/office/officeart/2005/8/layout/orgChart1"/>
    <dgm:cxn modelId="{A894421D-106E-48A7-A59F-0A1559EE51B5}" type="presParOf" srcId="{DCDF5974-3CC8-4B12-AC45-1ED6324A21E2}" destId="{5B2A2BCC-596C-4B54-AC22-99B3FFC78097}" srcOrd="1" destOrd="0" presId="urn:microsoft.com/office/officeart/2005/8/layout/orgChart1"/>
    <dgm:cxn modelId="{BE2B51D1-15C6-4F16-AE7B-1E70BEBA52F7}" type="presParOf" srcId="{5D0715E6-E952-464E-955F-B96E90BE2C76}" destId="{5878C87A-D272-484D-9927-230054DF2C25}" srcOrd="1" destOrd="0" presId="urn:microsoft.com/office/officeart/2005/8/layout/orgChart1"/>
    <dgm:cxn modelId="{313A16A7-B91C-4E94-AA80-A8F6957BD35F}" type="presParOf" srcId="{5D0715E6-E952-464E-955F-B96E90BE2C76}" destId="{B0E5A36B-B8BF-4665-98FD-977185449953}" srcOrd="2" destOrd="0" presId="urn:microsoft.com/office/officeart/2005/8/layout/orgChart1"/>
    <dgm:cxn modelId="{9778B4DD-F8C3-4854-8E54-53AAD30CA11F}" type="presParOf" srcId="{B0E5A36B-B8BF-4665-98FD-977185449953}" destId="{5B9A8F6C-10AF-4FF2-BA64-5834444A8707}" srcOrd="0" destOrd="0" presId="urn:microsoft.com/office/officeart/2005/8/layout/orgChart1"/>
    <dgm:cxn modelId="{4015D5ED-0B87-445A-B5E3-6BD2FC962566}" type="presParOf" srcId="{B0E5A36B-B8BF-4665-98FD-977185449953}" destId="{FA1252C7-FB51-471E-9654-DEE008EE224B}" srcOrd="1" destOrd="0" presId="urn:microsoft.com/office/officeart/2005/8/layout/orgChart1"/>
    <dgm:cxn modelId="{5A610894-3819-4A98-A5C6-EFA0611B3496}" type="presParOf" srcId="{FA1252C7-FB51-471E-9654-DEE008EE224B}" destId="{4F75CB7D-FDF1-40C8-BA5F-1E994201E45A}" srcOrd="0" destOrd="0" presId="urn:microsoft.com/office/officeart/2005/8/layout/orgChart1"/>
    <dgm:cxn modelId="{728AB189-9ACD-460D-BCCA-A690C9A5452E}" type="presParOf" srcId="{4F75CB7D-FDF1-40C8-BA5F-1E994201E45A}" destId="{7CC28635-3F96-484C-B9F6-2F72F7DA59F9}" srcOrd="0" destOrd="0" presId="urn:microsoft.com/office/officeart/2005/8/layout/orgChart1"/>
    <dgm:cxn modelId="{A34F7B8F-9440-42B7-A9E6-1E2C55CF6EF9}" type="presParOf" srcId="{4F75CB7D-FDF1-40C8-BA5F-1E994201E45A}" destId="{6DE94EE6-BA00-4129-9432-2E07CD31EF7D}" srcOrd="1" destOrd="0" presId="urn:microsoft.com/office/officeart/2005/8/layout/orgChart1"/>
    <dgm:cxn modelId="{1630379C-60D8-434E-B99F-5A6D592C49FE}" type="presParOf" srcId="{FA1252C7-FB51-471E-9654-DEE008EE224B}" destId="{50EC75CD-9446-406F-B11A-7780CBC36C2E}" srcOrd="1" destOrd="0" presId="urn:microsoft.com/office/officeart/2005/8/layout/orgChart1"/>
    <dgm:cxn modelId="{1AF9842D-3936-4B6D-B9E7-4AE0EA9663CE}" type="presParOf" srcId="{FA1252C7-FB51-471E-9654-DEE008EE224B}" destId="{818771F4-2C9B-4BB8-8564-590E327E0313}" srcOrd="2" destOrd="0" presId="urn:microsoft.com/office/officeart/2005/8/layout/orgChart1"/>
    <dgm:cxn modelId="{A5816838-D873-45D1-9C3C-645D1F174A86}" type="presParOf" srcId="{B0E5A36B-B8BF-4665-98FD-977185449953}" destId="{ABABFFC2-95B3-4B5F-9D6C-9C46AFD57D49}" srcOrd="2" destOrd="0" presId="urn:microsoft.com/office/officeart/2005/8/layout/orgChart1"/>
    <dgm:cxn modelId="{2A361E33-B9BE-4C22-8EC4-7F3AE0E464C5}" type="presParOf" srcId="{B0E5A36B-B8BF-4665-98FD-977185449953}" destId="{90E2AE8E-5F9D-447C-8164-9412721D376F}" srcOrd="3" destOrd="0" presId="urn:microsoft.com/office/officeart/2005/8/layout/orgChart1"/>
    <dgm:cxn modelId="{A8552CBB-BC3C-450C-8EFF-32A15F403E60}" type="presParOf" srcId="{90E2AE8E-5F9D-447C-8164-9412721D376F}" destId="{9ADA0D0E-4B93-4DA9-826D-95DDDB0FF594}" srcOrd="0" destOrd="0" presId="urn:microsoft.com/office/officeart/2005/8/layout/orgChart1"/>
    <dgm:cxn modelId="{BD88FFB1-7314-4294-84BF-DFB9BB7D8B07}" type="presParOf" srcId="{9ADA0D0E-4B93-4DA9-826D-95DDDB0FF594}" destId="{DDB00BC2-CA37-459C-9797-780888180DB4}" srcOrd="0" destOrd="0" presId="urn:microsoft.com/office/officeart/2005/8/layout/orgChart1"/>
    <dgm:cxn modelId="{C246121E-CD93-445D-BE63-7C73D6AABCB4}" type="presParOf" srcId="{9ADA0D0E-4B93-4DA9-826D-95DDDB0FF594}" destId="{C531A897-91A1-4D3C-8DD3-E05BF5E91426}" srcOrd="1" destOrd="0" presId="urn:microsoft.com/office/officeart/2005/8/layout/orgChart1"/>
    <dgm:cxn modelId="{AE2EC256-97D3-4118-9C6F-D15D61BB98A0}" type="presParOf" srcId="{90E2AE8E-5F9D-447C-8164-9412721D376F}" destId="{DC76AC03-FCF2-45BF-BA87-DD99A841A2D2}" srcOrd="1" destOrd="0" presId="urn:microsoft.com/office/officeart/2005/8/layout/orgChart1"/>
    <dgm:cxn modelId="{242555AE-5421-411F-A18F-71A2E8EF8992}" type="presParOf" srcId="{90E2AE8E-5F9D-447C-8164-9412721D376F}" destId="{2F8ECC4D-3E95-4966-A4AE-C812E0CC8715}" srcOrd="2" destOrd="0" presId="urn:microsoft.com/office/officeart/2005/8/layout/orgChart1"/>
    <dgm:cxn modelId="{ACAD4683-F448-4CED-8B0B-CFA491E740FA}" type="presParOf" srcId="{B0E5A36B-B8BF-4665-98FD-977185449953}" destId="{FE9E861F-5C3A-49CC-9425-C0A35DDBBA84}" srcOrd="4" destOrd="0" presId="urn:microsoft.com/office/officeart/2005/8/layout/orgChart1"/>
    <dgm:cxn modelId="{FB78D2BF-8457-4ED2-91F6-18526F0B50CA}" type="presParOf" srcId="{B0E5A36B-B8BF-4665-98FD-977185449953}" destId="{DD1F78EA-37E6-42C2-99F6-BDCDB2766D2E}" srcOrd="5" destOrd="0" presId="urn:microsoft.com/office/officeart/2005/8/layout/orgChart1"/>
    <dgm:cxn modelId="{B3560C84-9F47-4CC6-99BD-CE3E67937E32}" type="presParOf" srcId="{DD1F78EA-37E6-42C2-99F6-BDCDB2766D2E}" destId="{ADD3A1B1-309D-4AE3-8411-77D0378ADC20}" srcOrd="0" destOrd="0" presId="urn:microsoft.com/office/officeart/2005/8/layout/orgChart1"/>
    <dgm:cxn modelId="{42F50D3A-BFBD-47DB-B6E2-EC964B987466}" type="presParOf" srcId="{ADD3A1B1-309D-4AE3-8411-77D0378ADC20}" destId="{D75C56D1-BD64-4708-98AB-0560E4C10B5C}" srcOrd="0" destOrd="0" presId="urn:microsoft.com/office/officeart/2005/8/layout/orgChart1"/>
    <dgm:cxn modelId="{1B2167DF-6018-42F9-9727-539759D7A0EF}" type="presParOf" srcId="{ADD3A1B1-309D-4AE3-8411-77D0378ADC20}" destId="{113A0786-07A1-4D5D-9695-5A477698B8E8}" srcOrd="1" destOrd="0" presId="urn:microsoft.com/office/officeart/2005/8/layout/orgChart1"/>
    <dgm:cxn modelId="{5473C0DE-C582-44E5-B8FA-1FACC33FEA1F}" type="presParOf" srcId="{DD1F78EA-37E6-42C2-99F6-BDCDB2766D2E}" destId="{2DD26FD9-E713-47FF-91A1-9CD0B4A24950}" srcOrd="1" destOrd="0" presId="urn:microsoft.com/office/officeart/2005/8/layout/orgChart1"/>
    <dgm:cxn modelId="{A5455897-19B8-49E4-8ABC-146EA9225721}" type="presParOf" srcId="{DD1F78EA-37E6-42C2-99F6-BDCDB2766D2E}" destId="{43955784-2D35-4A9E-88E8-6B29AC0B04E5}" srcOrd="2" destOrd="0" presId="urn:microsoft.com/office/officeart/2005/8/layout/orgChart1"/>
    <dgm:cxn modelId="{CB4EE124-DD0E-4645-A84E-CADD98BDD131}" type="presParOf" srcId="{B0E5A36B-B8BF-4665-98FD-977185449953}" destId="{07CDD511-A0F2-4DCF-AE7E-757E68210F13}" srcOrd="6" destOrd="0" presId="urn:microsoft.com/office/officeart/2005/8/layout/orgChart1"/>
    <dgm:cxn modelId="{C7B2C84D-397C-42D1-A1A7-4261F00CE8A3}" type="presParOf" srcId="{B0E5A36B-B8BF-4665-98FD-977185449953}" destId="{74B5E134-82CF-4C5F-8B6A-0F7E5F6BF3F0}" srcOrd="7" destOrd="0" presId="urn:microsoft.com/office/officeart/2005/8/layout/orgChart1"/>
    <dgm:cxn modelId="{FD87CC7B-EEE7-41B5-9CCC-D4A986EA4F3D}" type="presParOf" srcId="{74B5E134-82CF-4C5F-8B6A-0F7E5F6BF3F0}" destId="{7DF0EAA4-91D3-481D-B017-FA139FEA306F}" srcOrd="0" destOrd="0" presId="urn:microsoft.com/office/officeart/2005/8/layout/orgChart1"/>
    <dgm:cxn modelId="{D71B6A70-CC6E-4D2F-90DD-D5ADF0BD6315}" type="presParOf" srcId="{7DF0EAA4-91D3-481D-B017-FA139FEA306F}" destId="{1B8BE1DF-B567-4318-8AE4-7323FC569063}" srcOrd="0" destOrd="0" presId="urn:microsoft.com/office/officeart/2005/8/layout/orgChart1"/>
    <dgm:cxn modelId="{1EF3A593-32D7-444F-918D-B62535C6CD68}" type="presParOf" srcId="{7DF0EAA4-91D3-481D-B017-FA139FEA306F}" destId="{0A6B0C04-4E2A-4996-983D-6D5F1670D4CC}" srcOrd="1" destOrd="0" presId="urn:microsoft.com/office/officeart/2005/8/layout/orgChart1"/>
    <dgm:cxn modelId="{EFFBEE44-72E8-4392-88AA-41C6696168D0}" type="presParOf" srcId="{74B5E134-82CF-4C5F-8B6A-0F7E5F6BF3F0}" destId="{7D3136C5-F691-4E25-B0DB-D40940516861}" srcOrd="1" destOrd="0" presId="urn:microsoft.com/office/officeart/2005/8/layout/orgChart1"/>
    <dgm:cxn modelId="{DE40F80D-BEBE-45A0-8916-656357D762D5}" type="presParOf" srcId="{74B5E134-82CF-4C5F-8B6A-0F7E5F6BF3F0}" destId="{E977B858-4C01-4D19-B74D-9FE0F328B203}" srcOrd="2" destOrd="0" presId="urn:microsoft.com/office/officeart/2005/8/layout/orgChart1"/>
    <dgm:cxn modelId="{4734347B-D248-4C91-90A3-482A275480BB}" type="presParOf" srcId="{B0E5A36B-B8BF-4665-98FD-977185449953}" destId="{F289347B-1F1A-494D-A5DA-77F7DBC10157}" srcOrd="8" destOrd="0" presId="urn:microsoft.com/office/officeart/2005/8/layout/orgChart1"/>
    <dgm:cxn modelId="{DBA4595A-4C02-4EFC-9311-0C8427291AF0}" type="presParOf" srcId="{B0E5A36B-B8BF-4665-98FD-977185449953}" destId="{8CEC6216-D28B-4E71-A126-5E73012F63E6}" srcOrd="9" destOrd="0" presId="urn:microsoft.com/office/officeart/2005/8/layout/orgChart1"/>
    <dgm:cxn modelId="{C5D86388-D4A1-4244-B559-2F34CF61A65B}" type="presParOf" srcId="{8CEC6216-D28B-4E71-A126-5E73012F63E6}" destId="{B82835C2-6A32-4308-A18D-1C6F0E5A0236}" srcOrd="0" destOrd="0" presId="urn:microsoft.com/office/officeart/2005/8/layout/orgChart1"/>
    <dgm:cxn modelId="{ED77C8EC-F4CC-49D0-BB5D-437071F9A8BD}" type="presParOf" srcId="{B82835C2-6A32-4308-A18D-1C6F0E5A0236}" destId="{82E81E30-97D7-4683-8327-38C556AC6B9B}" srcOrd="0" destOrd="0" presId="urn:microsoft.com/office/officeart/2005/8/layout/orgChart1"/>
    <dgm:cxn modelId="{12FF2E2C-DDA6-4842-B6A8-C1EEC361547B}" type="presParOf" srcId="{B82835C2-6A32-4308-A18D-1C6F0E5A0236}" destId="{E86C0D45-E37D-4415-84A9-31591244AAD0}" srcOrd="1" destOrd="0" presId="urn:microsoft.com/office/officeart/2005/8/layout/orgChart1"/>
    <dgm:cxn modelId="{39CEF7A3-0D6A-4B28-9FED-277F1D55408A}" type="presParOf" srcId="{8CEC6216-D28B-4E71-A126-5E73012F63E6}" destId="{9F35C425-24B2-4B2E-870C-B2824BF1EC72}" srcOrd="1" destOrd="0" presId="urn:microsoft.com/office/officeart/2005/8/layout/orgChart1"/>
    <dgm:cxn modelId="{BB4A9D43-F13C-4EF8-B0CD-3536A4666C13}" type="presParOf" srcId="{8CEC6216-D28B-4E71-A126-5E73012F63E6}" destId="{0A74CEB4-A491-4600-8086-3D83D0405BFD}" srcOrd="2" destOrd="0" presId="urn:microsoft.com/office/officeart/2005/8/layout/orgChart1"/>
    <dgm:cxn modelId="{C496E69B-0D9B-410C-AA50-50E242CF042B}" type="presParOf" srcId="{B0E5A36B-B8BF-4665-98FD-977185449953}" destId="{B2CA6955-2AB8-4DBE-8DE0-AC63D337D40A}" srcOrd="10" destOrd="0" presId="urn:microsoft.com/office/officeart/2005/8/layout/orgChart1"/>
    <dgm:cxn modelId="{4C21A186-968E-4BD3-84A6-40EBD07A2B30}" type="presParOf" srcId="{B0E5A36B-B8BF-4665-98FD-977185449953}" destId="{DB559F5E-4A59-44DF-B22A-0A10971AC4EB}" srcOrd="11" destOrd="0" presId="urn:microsoft.com/office/officeart/2005/8/layout/orgChart1"/>
    <dgm:cxn modelId="{A917BC88-C42F-46C3-85A4-04D0896B1862}" type="presParOf" srcId="{DB559F5E-4A59-44DF-B22A-0A10971AC4EB}" destId="{E0FDFB39-210B-46D7-8827-62E3B82386C5}" srcOrd="0" destOrd="0" presId="urn:microsoft.com/office/officeart/2005/8/layout/orgChart1"/>
    <dgm:cxn modelId="{08BAF25A-8DA2-4A65-9B30-E0EFEC8763EC}" type="presParOf" srcId="{E0FDFB39-210B-46D7-8827-62E3B82386C5}" destId="{90765C26-CA71-41F1-A8B0-148B46ED32BF}" srcOrd="0" destOrd="0" presId="urn:microsoft.com/office/officeart/2005/8/layout/orgChart1"/>
    <dgm:cxn modelId="{C8901757-90E8-4D8D-ABF2-EACDBF85BEC6}" type="presParOf" srcId="{E0FDFB39-210B-46D7-8827-62E3B82386C5}" destId="{3EE171F9-3BD5-41BD-908E-70BD14F68B33}" srcOrd="1" destOrd="0" presId="urn:microsoft.com/office/officeart/2005/8/layout/orgChart1"/>
    <dgm:cxn modelId="{99BDBFE8-30F2-4728-8E86-2545B2063638}" type="presParOf" srcId="{DB559F5E-4A59-44DF-B22A-0A10971AC4EB}" destId="{8F4CDC31-4465-4EC4-880F-C53FFCAF43EF}" srcOrd="1" destOrd="0" presId="urn:microsoft.com/office/officeart/2005/8/layout/orgChart1"/>
    <dgm:cxn modelId="{6B33FF01-FF51-4570-8268-A39DE51EB6FE}" type="presParOf" srcId="{DB559F5E-4A59-44DF-B22A-0A10971AC4EB}" destId="{765CAA71-EF32-4A8D-BFFB-DA6A7081C3DF}" srcOrd="2" destOrd="0" presId="urn:microsoft.com/office/officeart/2005/8/layout/orgChart1"/>
    <dgm:cxn modelId="{7F862B0E-9D08-4782-9C40-F1AF110FDC4D}" type="presParOf" srcId="{B0E5A36B-B8BF-4665-98FD-977185449953}" destId="{0A011D4D-92E5-4011-A686-E5F4375373F1}" srcOrd="12" destOrd="0" presId="urn:microsoft.com/office/officeart/2005/8/layout/orgChart1"/>
    <dgm:cxn modelId="{36AB7788-337D-4F7E-808F-4966BCCA9697}" type="presParOf" srcId="{B0E5A36B-B8BF-4665-98FD-977185449953}" destId="{D4F8A3F8-6B50-41A1-AFBD-FAAFDE53596B}" srcOrd="13" destOrd="0" presId="urn:microsoft.com/office/officeart/2005/8/layout/orgChart1"/>
    <dgm:cxn modelId="{BB285F5A-B09B-4223-B39B-63E783A9A315}" type="presParOf" srcId="{D4F8A3F8-6B50-41A1-AFBD-FAAFDE53596B}" destId="{0287B4D3-78B6-464B-B135-9EAA0DB600E6}" srcOrd="0" destOrd="0" presId="urn:microsoft.com/office/officeart/2005/8/layout/orgChart1"/>
    <dgm:cxn modelId="{CD22FA0F-ECF7-4373-867A-CA1F3D48170D}" type="presParOf" srcId="{0287B4D3-78B6-464B-B135-9EAA0DB600E6}" destId="{3D3D36A7-FFF6-4A54-A833-D4A717D9F5E3}" srcOrd="0" destOrd="0" presId="urn:microsoft.com/office/officeart/2005/8/layout/orgChart1"/>
    <dgm:cxn modelId="{7913BF2C-5C96-4BB2-9BC0-4E2DD866BB4A}" type="presParOf" srcId="{0287B4D3-78B6-464B-B135-9EAA0DB600E6}" destId="{87D02267-7CD5-48F5-9AFD-30ED4D274484}" srcOrd="1" destOrd="0" presId="urn:microsoft.com/office/officeart/2005/8/layout/orgChart1"/>
    <dgm:cxn modelId="{680CAB2D-E97C-46C0-B119-416292B221D1}" type="presParOf" srcId="{D4F8A3F8-6B50-41A1-AFBD-FAAFDE53596B}" destId="{404E6FCC-4AE3-4A9C-A23D-2C2093904EC7}" srcOrd="1" destOrd="0" presId="urn:microsoft.com/office/officeart/2005/8/layout/orgChart1"/>
    <dgm:cxn modelId="{26EBF4DD-93F8-4FBE-BA6D-40437FDC0340}" type="presParOf" srcId="{D4F8A3F8-6B50-41A1-AFBD-FAAFDE53596B}" destId="{F18D3003-02DC-4818-9C35-16D020A1E340}" srcOrd="2" destOrd="0" presId="urn:microsoft.com/office/officeart/2005/8/layout/orgChart1"/>
    <dgm:cxn modelId="{6EEC6FCA-5C6B-405A-BA2F-E71DC5B2AA9C}" type="presParOf" srcId="{B0E5A36B-B8BF-4665-98FD-977185449953}" destId="{996EB02B-004C-47B1-9EF6-A53DF214B195}" srcOrd="14" destOrd="0" presId="urn:microsoft.com/office/officeart/2005/8/layout/orgChart1"/>
    <dgm:cxn modelId="{F3E5B325-A491-480F-9927-CA55BE13D222}" type="presParOf" srcId="{B0E5A36B-B8BF-4665-98FD-977185449953}" destId="{C3E5B619-362E-4AA1-984F-1F17C554270A}" srcOrd="15" destOrd="0" presId="urn:microsoft.com/office/officeart/2005/8/layout/orgChart1"/>
    <dgm:cxn modelId="{4141FC4D-2588-4187-B20B-3AC67D73DBAB}" type="presParOf" srcId="{C3E5B619-362E-4AA1-984F-1F17C554270A}" destId="{9A791E7A-23EC-458B-BD5D-7EDEFB2A646B}" srcOrd="0" destOrd="0" presId="urn:microsoft.com/office/officeart/2005/8/layout/orgChart1"/>
    <dgm:cxn modelId="{BB431617-7061-42F7-8B21-F5C20372B21B}" type="presParOf" srcId="{9A791E7A-23EC-458B-BD5D-7EDEFB2A646B}" destId="{A7BEF1E3-15B9-4E17-9EF5-040AB24909A3}" srcOrd="0" destOrd="0" presId="urn:microsoft.com/office/officeart/2005/8/layout/orgChart1"/>
    <dgm:cxn modelId="{07AF903E-445A-4FC9-B090-E571F735B82F}" type="presParOf" srcId="{9A791E7A-23EC-458B-BD5D-7EDEFB2A646B}" destId="{41C6F819-A9C4-4485-9D74-8CEF1708BC87}" srcOrd="1" destOrd="0" presId="urn:microsoft.com/office/officeart/2005/8/layout/orgChart1"/>
    <dgm:cxn modelId="{794CF6B0-9E77-49F3-AFF3-7C6E2EE59985}" type="presParOf" srcId="{C3E5B619-362E-4AA1-984F-1F17C554270A}" destId="{FC0E6864-7457-4AF9-B935-C9D8C278C97C}" srcOrd="1" destOrd="0" presId="urn:microsoft.com/office/officeart/2005/8/layout/orgChart1"/>
    <dgm:cxn modelId="{6D57CC3F-2D63-45D2-8BB2-2F37CE093B41}" type="presParOf" srcId="{C3E5B619-362E-4AA1-984F-1F17C554270A}" destId="{1F9820D6-F89A-489B-A83F-0E06D7F4088A}" srcOrd="2" destOrd="0" presId="urn:microsoft.com/office/officeart/2005/8/layout/orgChart1"/>
    <dgm:cxn modelId="{7A4FD355-41CD-4A7F-BE6E-817CBF15CA0F}" type="presParOf" srcId="{B0E5A36B-B8BF-4665-98FD-977185449953}" destId="{A8C7DB24-DF9B-4FF9-963C-2E4A60A624B8}" srcOrd="16" destOrd="0" presId="urn:microsoft.com/office/officeart/2005/8/layout/orgChart1"/>
    <dgm:cxn modelId="{714F37DD-F117-480A-A122-BEC5A43F7199}" type="presParOf" srcId="{B0E5A36B-B8BF-4665-98FD-977185449953}" destId="{5B1AEB69-20D0-44B5-BFC2-CE10476B1953}" srcOrd="17" destOrd="0" presId="urn:microsoft.com/office/officeart/2005/8/layout/orgChart1"/>
    <dgm:cxn modelId="{077A8E0F-AEA2-4174-8171-3FA6B5C8697E}" type="presParOf" srcId="{5B1AEB69-20D0-44B5-BFC2-CE10476B1953}" destId="{9FF6783C-684B-4EBB-A7FA-43EDC2A404D9}" srcOrd="0" destOrd="0" presId="urn:microsoft.com/office/officeart/2005/8/layout/orgChart1"/>
    <dgm:cxn modelId="{5BE8C4C9-F5F0-4270-BAC1-B97D5D809A89}" type="presParOf" srcId="{9FF6783C-684B-4EBB-A7FA-43EDC2A404D9}" destId="{A34834CC-261C-42EF-9859-A7D6E0947956}" srcOrd="0" destOrd="0" presId="urn:microsoft.com/office/officeart/2005/8/layout/orgChart1"/>
    <dgm:cxn modelId="{D6499A93-754B-4E77-A606-0A6C679B2EA8}" type="presParOf" srcId="{9FF6783C-684B-4EBB-A7FA-43EDC2A404D9}" destId="{2B33BBBA-B1EC-489F-9DA2-F04804AFA879}" srcOrd="1" destOrd="0" presId="urn:microsoft.com/office/officeart/2005/8/layout/orgChart1"/>
    <dgm:cxn modelId="{60DB9459-8F5C-45CA-AAAA-10259CB808E0}" type="presParOf" srcId="{5B1AEB69-20D0-44B5-BFC2-CE10476B1953}" destId="{8EEAE58B-E18C-419F-BF9D-46AEC534B1CD}" srcOrd="1" destOrd="0" presId="urn:microsoft.com/office/officeart/2005/8/layout/orgChart1"/>
    <dgm:cxn modelId="{4451B51B-0BA2-43F4-A812-E6F9636E0EFF}" type="presParOf" srcId="{5B1AEB69-20D0-44B5-BFC2-CE10476B1953}" destId="{29CFD0ED-EAD1-48FC-8565-55937AF329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Jefe(a) de </a:t>
          </a:r>
          <a:r>
            <a:rPr lang="es-ES" sz="1200" b="0" dirty="0" smtClean="0"/>
            <a:t>Bibliotecas</a:t>
          </a:r>
          <a:endParaRPr lang="es-ES" sz="1200" b="0" dirty="0" smtClean="0"/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Técnico(a) en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Intendencia</a:t>
          </a:r>
          <a:endParaRPr lang="es-ES" sz="1200" dirty="0" smtClean="0"/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/>
            <a:t>Jefe(a) de </a:t>
          </a:r>
          <a:r>
            <a:rPr lang="es-ES" sz="1200" b="0" dirty="0" smtClean="0"/>
            <a:t>Bibliotecas</a:t>
          </a:r>
          <a:endParaRPr lang="es-ES" sz="1200" b="0" dirty="0" smtClean="0"/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Y="42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40170" custScaleY="184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Desarrollo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91ACA05-0ABF-47B5-8908-C816893E0E1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Especiales</a:t>
          </a:r>
          <a:endParaRPr lang="en-US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A0AB4-B29A-4ADE-A9B2-CAAC3B112FAF}" type="parTrans" cxnId="{AC554698-962E-400B-A2F3-3B158225B5DB}">
      <dgm:prSet/>
      <dgm:spPr/>
      <dgm:t>
        <a:bodyPr/>
        <a:lstStyle/>
        <a:p>
          <a:endParaRPr lang="es-ES" sz="1200"/>
        </a:p>
      </dgm:t>
    </dgm:pt>
    <dgm:pt modelId="{515C4EC2-9ED5-4A6A-952F-344A2E9E3087}" type="sibTrans" cxnId="{AC554698-962E-400B-A2F3-3B158225B5D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0BF5EC53-A544-4FE1-A309-1BDAFF3466F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Atención a Grupos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Prioritarios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2EA82-453C-40F9-BCCA-FD3DA8453457}" type="parTrans" cxnId="{7FFAE23C-3C4B-4042-85F7-09C2ABCEAF23}">
      <dgm:prSet/>
      <dgm:spPr/>
      <dgm:t>
        <a:bodyPr/>
        <a:lstStyle/>
        <a:p>
          <a:endParaRPr lang="es-ES"/>
        </a:p>
      </dgm:t>
    </dgm:pt>
    <dgm:pt modelId="{963BAF99-DF0D-4815-BFA4-9D6D400D7D48}" type="sibTrans" cxnId="{7FFAE23C-3C4B-4042-85F7-09C2ABCEAF23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59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4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43416" custScaleY="74285" custLinFactY="-400000" custLinFactNeighborX="-3333" custLinFactNeighborY="-486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3" custScaleX="145632" custScaleY="74285" custLinFactNeighborX="98183" custLinFactNeighborY="326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3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3" custScaleX="150092" custScaleY="74285" custLinFactNeighborY="326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3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3" custScaleX="247366" custScaleY="99041" custLinFactY="120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3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3" custScaleX="247366" custScaleY="99041" custLinFactY="120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3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3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3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3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3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3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3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639A1B2A-07F0-4CA2-ABED-019B69CCA3CF}" type="pres">
      <dgm:prSet presAssocID="{663A0AB4-B29A-4ADE-A9B2-CAAC3B112FAF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35F0EEEB-414C-4D76-963A-27D5EF18DCD9}" type="pres">
      <dgm:prSet presAssocID="{D91ACA05-0ABF-47B5-8908-C816893E0E1C}" presName="hierRoot3" presStyleCnt="0">
        <dgm:presLayoutVars>
          <dgm:hierBranch val="init"/>
        </dgm:presLayoutVars>
      </dgm:prSet>
      <dgm:spPr/>
    </dgm:pt>
    <dgm:pt modelId="{DE7DA6AB-B07A-4C1A-AFBA-46EE0A1B6F11}" type="pres">
      <dgm:prSet presAssocID="{D91ACA05-0ABF-47B5-8908-C816893E0E1C}" presName="rootComposite3" presStyleCnt="0"/>
      <dgm:spPr/>
    </dgm:pt>
    <dgm:pt modelId="{01786EE4-F7DE-4ABB-87A3-CF0A39999FF2}" type="pres">
      <dgm:prSet presAssocID="{D91ACA05-0ABF-47B5-8908-C816893E0E1C}" presName="rootText3" presStyleLbl="asst1" presStyleIdx="7" presStyleCnt="13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10F2C-24C0-4234-897A-AE5E7BB07D1D}" type="pres">
      <dgm:prSet presAssocID="{D91ACA05-0ABF-47B5-8908-C816893E0E1C}" presName="rootConnector3" presStyleLbl="asst1" presStyleIdx="7" presStyleCnt="13"/>
      <dgm:spPr/>
      <dgm:t>
        <a:bodyPr/>
        <a:lstStyle/>
        <a:p>
          <a:endParaRPr lang="es-ES"/>
        </a:p>
      </dgm:t>
    </dgm:pt>
    <dgm:pt modelId="{36EF5159-BF36-482E-B4DD-113EDDA9309E}" type="pres">
      <dgm:prSet presAssocID="{D91ACA05-0ABF-47B5-8908-C816893E0E1C}" presName="hierChild6" presStyleCnt="0"/>
      <dgm:spPr/>
    </dgm:pt>
    <dgm:pt modelId="{342F5D96-48C8-44BC-8E45-A98F8162362F}" type="pres">
      <dgm:prSet presAssocID="{D91ACA05-0ABF-47B5-8908-C816893E0E1C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8" presStyleCnt="13" custScaleX="247366" custLinFactNeighborY="87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8" presStyleCnt="13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9" presStyleCnt="13" custScaleX="247366" custLinFactNeighborY="87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9" presStyleCnt="13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10" presStyleCnt="13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10" presStyleCnt="13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1" presStyleCnt="13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1" presStyleCnt="13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B36E4BC1-8FEC-481F-BA19-D8ED0864F507}" type="pres">
      <dgm:prSet presAssocID="{E382EA82-453C-40F9-BCCA-FD3DA8453457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46C2CAAD-F7D3-4B5F-91A9-E64EF252A39D}" type="pres">
      <dgm:prSet presAssocID="{0BF5EC53-A544-4FE1-A309-1BDAFF3466FC}" presName="hierRoot3" presStyleCnt="0">
        <dgm:presLayoutVars>
          <dgm:hierBranch val="init"/>
        </dgm:presLayoutVars>
      </dgm:prSet>
      <dgm:spPr/>
    </dgm:pt>
    <dgm:pt modelId="{66B19449-D4E2-43B8-A621-3C58A92501B6}" type="pres">
      <dgm:prSet presAssocID="{0BF5EC53-A544-4FE1-A309-1BDAFF3466FC}" presName="rootComposite3" presStyleCnt="0"/>
      <dgm:spPr/>
    </dgm:pt>
    <dgm:pt modelId="{75DDC1C9-6BA7-45C1-8424-6C36AD5D4871}" type="pres">
      <dgm:prSet presAssocID="{0BF5EC53-A544-4FE1-A309-1BDAFF3466FC}" presName="rootText3" presStyleLbl="asst1" presStyleIdx="12" presStyleCnt="13" custScaleX="247366" custScaleY="121897" custLinFactNeighborY="54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6681D-C4FC-47CF-80F7-E7715FCFB4AA}" type="pres">
      <dgm:prSet presAssocID="{0BF5EC53-A544-4FE1-A309-1BDAFF3466FC}" presName="rootConnector3" presStyleLbl="asst1" presStyleIdx="12" presStyleCnt="13"/>
      <dgm:spPr/>
      <dgm:t>
        <a:bodyPr/>
        <a:lstStyle/>
        <a:p>
          <a:endParaRPr lang="es-ES"/>
        </a:p>
      </dgm:t>
    </dgm:pt>
    <dgm:pt modelId="{FE208D90-1404-431B-9331-A94D800CD706}" type="pres">
      <dgm:prSet presAssocID="{0BF5EC53-A544-4FE1-A309-1BDAFF3466FC}" presName="hierChild6" presStyleCnt="0"/>
      <dgm:spPr/>
    </dgm:pt>
    <dgm:pt modelId="{B4FB59CA-87E9-446D-92B0-D5FF1695A5B5}" type="pres">
      <dgm:prSet presAssocID="{0BF5EC53-A544-4FE1-A309-1BDAFF3466F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1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F9BFC1CB-D974-412F-834D-3844E3176A6D}" type="presOf" srcId="{663A0AB4-B29A-4ADE-A9B2-CAAC3B112FAF}" destId="{639A1B2A-07F0-4CA2-ABED-019B69CCA3CF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57EB16F2-CE02-440D-83D3-F58165B8842B}" type="presOf" srcId="{0BF5EC53-A544-4FE1-A309-1BDAFF3466FC}" destId="{75DDC1C9-6BA7-45C1-8424-6C36AD5D4871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AC554698-962E-400B-A2F3-3B158225B5DB}" srcId="{3B99F7DF-36C4-4EFA-AD36-739287B537DA}" destId="{D91ACA05-0ABF-47B5-8908-C816893E0E1C}" srcOrd="7" destOrd="0" parTransId="{663A0AB4-B29A-4ADE-A9B2-CAAC3B112FAF}" sibTransId="{515C4EC2-9ED5-4A6A-952F-344A2E9E3087}"/>
    <dgm:cxn modelId="{4A9EBE55-7B5D-4875-BF00-312E057BA323}" type="presOf" srcId="{D91ACA05-0ABF-47B5-8908-C816893E0E1C}" destId="{01786EE4-F7DE-4ABB-87A3-CF0A39999FF2}" srcOrd="0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48CB7179-AA85-4A05-B902-A73827DF8673}" type="presOf" srcId="{E382EA82-453C-40F9-BCCA-FD3DA8453457}" destId="{B36E4BC1-8FEC-481F-BA19-D8ED0864F507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3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10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67133721-AD2D-4A62-B75C-FF514B3BDEDA}" type="presOf" srcId="{D91ACA05-0ABF-47B5-8908-C816893E0E1C}" destId="{FC010F2C-24C0-4234-897A-AE5E7BB07D1D}" srcOrd="1" destOrd="0" presId="urn:microsoft.com/office/officeart/2005/8/layout/orgChart1"/>
    <dgm:cxn modelId="{050324EB-B71F-4F3B-ABC1-0447DBEE1D55}" srcId="{3B99F7DF-36C4-4EFA-AD36-739287B537DA}" destId="{D7034BE8-8609-4F52-B5E1-07E2D0E41921}" srcOrd="8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9" destOrd="0" parTransId="{87063AAD-9633-4B16-9407-0B74E7035E91}" sibTransId="{004FF576-786B-4EBA-AE5C-B3FC9ED18C04}"/>
    <dgm:cxn modelId="{0BE3990A-2F29-4B25-83B4-438861C3A2B4}" type="presOf" srcId="{0BF5EC53-A544-4FE1-A309-1BDAFF3466FC}" destId="{C376681D-C4FC-47CF-80F7-E7715FCFB4AA}" srcOrd="1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7FFAE23C-3C4B-4042-85F7-09C2ABCEAF23}" srcId="{3B99F7DF-36C4-4EFA-AD36-739287B537DA}" destId="{0BF5EC53-A544-4FE1-A309-1BDAFF3466FC}" srcOrd="12" destOrd="0" parTransId="{E382EA82-453C-40F9-BCCA-FD3DA8453457}" sibTransId="{963BAF99-DF0D-4815-BFA4-9D6D400D7D48}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2F03D81-13C4-48F6-A995-BEF7F33A6FA0}" type="presParOf" srcId="{8A568C84-F26F-4E92-9BD6-23A8289EA664}" destId="{639A1B2A-07F0-4CA2-ABED-019B69CCA3CF}" srcOrd="14" destOrd="0" presId="urn:microsoft.com/office/officeart/2005/8/layout/orgChart1"/>
    <dgm:cxn modelId="{6670CD47-8CC0-421B-A7F6-FAAACAA50554}" type="presParOf" srcId="{8A568C84-F26F-4E92-9BD6-23A8289EA664}" destId="{35F0EEEB-414C-4D76-963A-27D5EF18DCD9}" srcOrd="15" destOrd="0" presId="urn:microsoft.com/office/officeart/2005/8/layout/orgChart1"/>
    <dgm:cxn modelId="{1C536540-6EC2-4382-B305-E3A3ABA4087A}" type="presParOf" srcId="{35F0EEEB-414C-4D76-963A-27D5EF18DCD9}" destId="{DE7DA6AB-B07A-4C1A-AFBA-46EE0A1B6F11}" srcOrd="0" destOrd="0" presId="urn:microsoft.com/office/officeart/2005/8/layout/orgChart1"/>
    <dgm:cxn modelId="{93026FA2-7837-4E4E-8941-6312A372EDBE}" type="presParOf" srcId="{DE7DA6AB-B07A-4C1A-AFBA-46EE0A1B6F11}" destId="{01786EE4-F7DE-4ABB-87A3-CF0A39999FF2}" srcOrd="0" destOrd="0" presId="urn:microsoft.com/office/officeart/2005/8/layout/orgChart1"/>
    <dgm:cxn modelId="{64B50717-593A-4C79-A19B-89D106C54C3A}" type="presParOf" srcId="{DE7DA6AB-B07A-4C1A-AFBA-46EE0A1B6F11}" destId="{FC010F2C-24C0-4234-897A-AE5E7BB07D1D}" srcOrd="1" destOrd="0" presId="urn:microsoft.com/office/officeart/2005/8/layout/orgChart1"/>
    <dgm:cxn modelId="{969EA5D6-577B-432C-BEC6-935610E5678F}" type="presParOf" srcId="{35F0EEEB-414C-4D76-963A-27D5EF18DCD9}" destId="{36EF5159-BF36-482E-B4DD-113EDDA9309E}" srcOrd="1" destOrd="0" presId="urn:microsoft.com/office/officeart/2005/8/layout/orgChart1"/>
    <dgm:cxn modelId="{AC16E3F0-5474-4C06-8045-D1C147A17BB6}" type="presParOf" srcId="{35F0EEEB-414C-4D76-963A-27D5EF18DCD9}" destId="{342F5D96-48C8-44BC-8E45-A98F8162362F}" srcOrd="2" destOrd="0" presId="urn:microsoft.com/office/officeart/2005/8/layout/orgChart1"/>
    <dgm:cxn modelId="{05CFE35F-F326-444A-B7CD-A55BADEF0CD0}" type="presParOf" srcId="{8A568C84-F26F-4E92-9BD6-23A8289EA664}" destId="{BCF7BEEC-7F2E-485D-91D7-B1359E4F14A4}" srcOrd="16" destOrd="0" presId="urn:microsoft.com/office/officeart/2005/8/layout/orgChart1"/>
    <dgm:cxn modelId="{A801B977-F1F8-4347-9BF5-411C3EC1A3FF}" type="presParOf" srcId="{8A568C84-F26F-4E92-9BD6-23A8289EA664}" destId="{5D3FB79B-537B-4115-8C83-2002527A7B2D}" srcOrd="17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8" destOrd="0" presId="urn:microsoft.com/office/officeart/2005/8/layout/orgChart1"/>
    <dgm:cxn modelId="{FFB8BCFB-7E2C-4E95-8FDA-6424B42623D7}" type="presParOf" srcId="{8A568C84-F26F-4E92-9BD6-23A8289EA664}" destId="{21C5FCDE-B2C6-4997-86F5-9F262A7EBB79}" srcOrd="1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20" destOrd="0" presId="urn:microsoft.com/office/officeart/2005/8/layout/orgChart1"/>
    <dgm:cxn modelId="{E6C4718C-FF5A-4021-8A0F-BD26C8DC4293}" type="presParOf" srcId="{8A568C84-F26F-4E92-9BD6-23A8289EA664}" destId="{54233FF6-E312-48DD-ABDE-BEDC75262B2A}" srcOrd="2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2" destOrd="0" presId="urn:microsoft.com/office/officeart/2005/8/layout/orgChart1"/>
    <dgm:cxn modelId="{C8B376FA-21F4-4A03-9C03-B8A920EE26BF}" type="presParOf" srcId="{8A568C84-F26F-4E92-9BD6-23A8289EA664}" destId="{8B4628B3-6051-4EA8-9836-F76826111AE2}" srcOrd="2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76F6A435-956F-498D-A301-1ACA7203D157}" type="presParOf" srcId="{8A568C84-F26F-4E92-9BD6-23A8289EA664}" destId="{B36E4BC1-8FEC-481F-BA19-D8ED0864F507}" srcOrd="24" destOrd="0" presId="urn:microsoft.com/office/officeart/2005/8/layout/orgChart1"/>
    <dgm:cxn modelId="{5485A801-5CD4-4AD3-AE14-392866FA3134}" type="presParOf" srcId="{8A568C84-F26F-4E92-9BD6-23A8289EA664}" destId="{46C2CAAD-F7D3-4B5F-91A9-E64EF252A39D}" srcOrd="25" destOrd="0" presId="urn:microsoft.com/office/officeart/2005/8/layout/orgChart1"/>
    <dgm:cxn modelId="{B760012D-2320-454E-9841-F07627389BC9}" type="presParOf" srcId="{46C2CAAD-F7D3-4B5F-91A9-E64EF252A39D}" destId="{66B19449-D4E2-43B8-A621-3C58A92501B6}" srcOrd="0" destOrd="0" presId="urn:microsoft.com/office/officeart/2005/8/layout/orgChart1"/>
    <dgm:cxn modelId="{87FECE95-42AF-4077-921B-CFCDEB0A77AB}" type="presParOf" srcId="{66B19449-D4E2-43B8-A621-3C58A92501B6}" destId="{75DDC1C9-6BA7-45C1-8424-6C36AD5D4871}" srcOrd="0" destOrd="0" presId="urn:microsoft.com/office/officeart/2005/8/layout/orgChart1"/>
    <dgm:cxn modelId="{B68CF014-6823-4F16-948C-168C2430C3BD}" type="presParOf" srcId="{66B19449-D4E2-43B8-A621-3C58A92501B6}" destId="{C376681D-C4FC-47CF-80F7-E7715FCFB4AA}" srcOrd="1" destOrd="0" presId="urn:microsoft.com/office/officeart/2005/8/layout/orgChart1"/>
    <dgm:cxn modelId="{07918859-C406-4FBE-B546-784356EFF56F}" type="presParOf" srcId="{46C2CAAD-F7D3-4B5F-91A9-E64EF252A39D}" destId="{FE208D90-1404-431B-9331-A94D800CD706}" srcOrd="1" destOrd="0" presId="urn:microsoft.com/office/officeart/2005/8/layout/orgChart1"/>
    <dgm:cxn modelId="{69E72BC5-E1E5-4B08-A35F-9B0442CBE07E}" type="presParOf" srcId="{46C2CAAD-F7D3-4B5F-91A9-E64EF252A39D}" destId="{B4FB59CA-87E9-446D-92B0-D5FF1695A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5A447919-53A3-4B9F-B40F-DBD7975149B1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8F21B4-8F5B-4864-916D-35FD643DDA64}" type="parTrans" cxnId="{6A77E466-2653-4F8B-AA8F-67A58AE5E57A}">
      <dgm:prSet/>
      <dgm:spPr/>
      <dgm:t>
        <a:bodyPr/>
        <a:lstStyle/>
        <a:p>
          <a:endParaRPr lang="es-ES" sz="1200"/>
        </a:p>
      </dgm:t>
    </dgm:pt>
    <dgm:pt modelId="{1D37B999-6AE2-4166-86CE-F2FD3B742CAB}" type="sibTrans" cxnId="{6A77E466-2653-4F8B-AA8F-67A58AE5E57A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1766CF16-D989-471E-B061-0F0510ACCAD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7A77B7-A364-494A-98EF-7D5786A460B0}" type="parTrans" cxnId="{F65446E7-E553-4476-8F97-73CB25B957E1}">
      <dgm:prSet/>
      <dgm:spPr/>
      <dgm:t>
        <a:bodyPr/>
        <a:lstStyle/>
        <a:p>
          <a:endParaRPr lang="es-ES" sz="1200"/>
        </a:p>
      </dgm:t>
    </dgm:pt>
    <dgm:pt modelId="{3AFD6969-DFF3-484E-95E6-5F57F9E09BD9}" type="sibTrans" cxnId="{F65446E7-E553-4476-8F97-73CB25B957E1}">
      <dgm:prSet/>
      <dgm:spPr/>
      <dgm:t>
        <a:bodyPr/>
        <a:lstStyle/>
        <a:p>
          <a:endParaRPr lang="es-ES" sz="1200"/>
        </a:p>
      </dgm:t>
    </dgm:pt>
    <dgm:pt modelId="{F7B09B83-5E41-4CAF-B176-84230869AAE6}" type="asst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38BAF8-41C7-4B93-AE63-ED6317441E00}" type="parTrans" cxnId="{486EB21B-961D-4B93-A55B-AAC0A60FD2CB}">
      <dgm:prSet/>
      <dgm:spPr/>
      <dgm:t>
        <a:bodyPr/>
        <a:lstStyle/>
        <a:p>
          <a:endParaRPr lang="es-ES" sz="1200"/>
        </a:p>
      </dgm:t>
    </dgm:pt>
    <dgm:pt modelId="{58875FC2-C6C5-4DD7-A951-3412AB981D19}" type="sibTrans" cxnId="{486EB21B-961D-4B93-A55B-AAC0A60FD2CB}">
      <dgm:prSet/>
      <dgm:spPr/>
      <dgm:t>
        <a:bodyPr/>
        <a:lstStyle/>
        <a:p>
          <a:endParaRPr lang="es-ES" sz="1200"/>
        </a:p>
      </dgm:t>
    </dgm:pt>
    <dgm:pt modelId="{95802BBF-DD3A-4DD4-A937-692B5C60BD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764300-267A-40A6-895B-999F3B3D77E2}" type="parTrans" cxnId="{503B391E-6D5D-4286-B005-AA6404F28C90}">
      <dgm:prSet/>
      <dgm:spPr/>
      <dgm:t>
        <a:bodyPr/>
        <a:lstStyle/>
        <a:p>
          <a:endParaRPr lang="es-ES" sz="1200"/>
        </a:p>
      </dgm:t>
    </dgm:pt>
    <dgm:pt modelId="{8E788A66-6858-4EDA-853D-3FCE9DDE0BAE}" type="sibTrans" cxnId="{503B391E-6D5D-4286-B005-AA6404F28C90}">
      <dgm:prSet/>
      <dgm:spPr/>
      <dgm:t>
        <a:bodyPr/>
        <a:lstStyle/>
        <a:p>
          <a:endParaRPr lang="es-ES" sz="1200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4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86DE60CB-B477-4563-98AC-ACF2C53CCC5F}" type="pres">
      <dgm:prSet presAssocID="{D07A77B7-A364-494A-98EF-7D5786A460B0}" presName="Name37" presStyleLbl="parChTrans1D2" presStyleIdx="2" presStyleCnt="6"/>
      <dgm:spPr/>
      <dgm:t>
        <a:bodyPr/>
        <a:lstStyle/>
        <a:p>
          <a:endParaRPr lang="es-ES"/>
        </a:p>
      </dgm:t>
    </dgm:pt>
    <dgm:pt modelId="{900B1D86-63A5-4515-8ED5-29A0FF4DEB2A}" type="pres">
      <dgm:prSet presAssocID="{1766CF16-D989-471E-B061-0F0510ACCADF}" presName="hierRoot2" presStyleCnt="0">
        <dgm:presLayoutVars>
          <dgm:hierBranch val="init"/>
        </dgm:presLayoutVars>
      </dgm:prSet>
      <dgm:spPr/>
    </dgm:pt>
    <dgm:pt modelId="{94F3BEF1-6925-45CE-9384-910042B900DF}" type="pres">
      <dgm:prSet presAssocID="{1766CF16-D989-471E-B061-0F0510ACCADF}" presName="rootComposite" presStyleCnt="0"/>
      <dgm:spPr/>
    </dgm:pt>
    <dgm:pt modelId="{06D8FC9A-CC68-4399-83C6-EEB038E53D02}" type="pres">
      <dgm:prSet presAssocID="{1766CF16-D989-471E-B061-0F0510ACCAD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99735-5470-4276-8E68-64789EE78C5F}" type="pres">
      <dgm:prSet presAssocID="{1766CF16-D989-471E-B061-0F0510ACCADF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FFDE39-DC45-4EA3-80C1-20B2118DF1BF}" type="pres">
      <dgm:prSet presAssocID="{1766CF16-D989-471E-B061-0F0510ACCADF}" presName="hierChild4" presStyleCnt="0"/>
      <dgm:spPr/>
    </dgm:pt>
    <dgm:pt modelId="{4FCE4575-5EA5-4454-9963-54F369F2E97A}" type="pres">
      <dgm:prSet presAssocID="{1766CF16-D989-471E-B061-0F0510ACCADF}" presName="hierChild5" presStyleCnt="0"/>
      <dgm:spPr/>
    </dgm:pt>
    <dgm:pt modelId="{7251E448-C7C0-45E9-9E72-F5F831D5C390}" type="pres">
      <dgm:prSet presAssocID="{84764300-267A-40A6-895B-999F3B3D77E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A6CC25BC-4AEC-44FE-8035-C947ED2CBBAD}" type="pres">
      <dgm:prSet presAssocID="{95802BBF-DD3A-4DD4-A937-692B5C60BD67}" presName="hierRoot2" presStyleCnt="0">
        <dgm:presLayoutVars>
          <dgm:hierBranch val="init"/>
        </dgm:presLayoutVars>
      </dgm:prSet>
      <dgm:spPr/>
    </dgm:pt>
    <dgm:pt modelId="{116EBFD9-8C47-4A7A-8AAE-6FF8A0B7EA29}" type="pres">
      <dgm:prSet presAssocID="{95802BBF-DD3A-4DD4-A937-692B5C60BD67}" presName="rootComposite" presStyleCnt="0"/>
      <dgm:spPr/>
    </dgm:pt>
    <dgm:pt modelId="{F2703248-D865-4256-A683-5018705D90BA}" type="pres">
      <dgm:prSet presAssocID="{95802BBF-DD3A-4DD4-A937-692B5C60BD6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073A61-3503-4FDD-9C53-2A0D7B108FAC}" type="pres">
      <dgm:prSet presAssocID="{95802BBF-DD3A-4DD4-A937-692B5C60BD67}" presName="rootConnector" presStyleLbl="node2" presStyleIdx="3" presStyleCnt="4"/>
      <dgm:spPr/>
      <dgm:t>
        <a:bodyPr/>
        <a:lstStyle/>
        <a:p>
          <a:endParaRPr lang="es-ES"/>
        </a:p>
      </dgm:t>
    </dgm:pt>
    <dgm:pt modelId="{6239CD8B-2AF8-4161-82F3-2E39EBC8240B}" type="pres">
      <dgm:prSet presAssocID="{95802BBF-DD3A-4DD4-A937-692B5C60BD67}" presName="hierChild4" presStyleCnt="0"/>
      <dgm:spPr/>
    </dgm:pt>
    <dgm:pt modelId="{306D44FE-0F62-4092-AE7B-05EFDD730265}" type="pres">
      <dgm:prSet presAssocID="{95802BBF-DD3A-4DD4-A937-692B5C60BD67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  <dgm:pt modelId="{B7BB2D9C-F42F-4FD1-9BFC-35686630BB16}" type="pres">
      <dgm:prSet presAssocID="{5C8F21B4-8F5B-4864-916D-35FD643DDA6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67B0277-7241-476D-A41F-52EDB4E2F317}" type="pres">
      <dgm:prSet presAssocID="{5A447919-53A3-4B9F-B40F-DBD7975149B1}" presName="hierRoot3" presStyleCnt="0">
        <dgm:presLayoutVars>
          <dgm:hierBranch val="init"/>
        </dgm:presLayoutVars>
      </dgm:prSet>
      <dgm:spPr/>
    </dgm:pt>
    <dgm:pt modelId="{A720F434-26DD-43E2-8972-2E13BD13D662}" type="pres">
      <dgm:prSet presAssocID="{5A447919-53A3-4B9F-B40F-DBD7975149B1}" presName="rootComposite3" presStyleCnt="0"/>
      <dgm:spPr/>
    </dgm:pt>
    <dgm:pt modelId="{18472047-5871-4ECE-8E9A-2E2BA0D26FC7}" type="pres">
      <dgm:prSet presAssocID="{5A447919-53A3-4B9F-B40F-DBD7975149B1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374E89-D57B-4C14-B337-30CE681A417C}" type="pres">
      <dgm:prSet presAssocID="{5A447919-53A3-4B9F-B40F-DBD7975149B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B9C71E3-100F-4517-9C98-C86FBE3DE3A7}" type="pres">
      <dgm:prSet presAssocID="{5A447919-53A3-4B9F-B40F-DBD7975149B1}" presName="hierChild6" presStyleCnt="0"/>
      <dgm:spPr/>
    </dgm:pt>
    <dgm:pt modelId="{32463D69-A13A-4E19-9ABB-7C215E757EED}" type="pres">
      <dgm:prSet presAssocID="{5A447919-53A3-4B9F-B40F-DBD7975149B1}" presName="hierChild7" presStyleCnt="0"/>
      <dgm:spPr/>
    </dgm:pt>
    <dgm:pt modelId="{2B7A1A24-5E41-440E-A87E-C2041E647CE7}" type="pres">
      <dgm:prSet presAssocID="{2D38BAF8-41C7-4B93-AE63-ED6317441E0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C14636E-EADD-4BF0-B873-A596C87AAFCE}" type="pres">
      <dgm:prSet presAssocID="{F7B09B83-5E41-4CAF-B176-84230869AAE6}" presName="hierRoot3" presStyleCnt="0">
        <dgm:presLayoutVars>
          <dgm:hierBranch val="init"/>
        </dgm:presLayoutVars>
      </dgm:prSet>
      <dgm:spPr/>
    </dgm:pt>
    <dgm:pt modelId="{3438980F-E53A-40A4-BE0F-A71827813C4D}" type="pres">
      <dgm:prSet presAssocID="{F7B09B83-5E41-4CAF-B176-84230869AAE6}" presName="rootComposite3" presStyleCnt="0"/>
      <dgm:spPr/>
    </dgm:pt>
    <dgm:pt modelId="{044BEC16-348A-46A1-A3D7-9EBF014D46FF}" type="pres">
      <dgm:prSet presAssocID="{F7B09B83-5E41-4CAF-B176-84230869AAE6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84566D-52A5-4870-BF32-10EEC3B081B7}" type="pres">
      <dgm:prSet presAssocID="{F7B09B83-5E41-4CAF-B176-84230869AAE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524D05-0388-447A-9CD3-DDDB1A09D412}" type="pres">
      <dgm:prSet presAssocID="{F7B09B83-5E41-4CAF-B176-84230869AAE6}" presName="hierChild6" presStyleCnt="0"/>
      <dgm:spPr/>
    </dgm:pt>
    <dgm:pt modelId="{5FFFED67-AD5D-4271-8A57-BABF77A2B162}" type="pres">
      <dgm:prSet presAssocID="{F7B09B83-5E41-4CAF-B176-84230869AAE6}" presName="hierChild7" presStyleCnt="0"/>
      <dgm:spPr/>
    </dgm:pt>
  </dgm:ptLst>
  <dgm:cxnLst>
    <dgm:cxn modelId="{9F70B7FE-1BAF-4412-A280-351CE30F91A5}" type="presOf" srcId="{5A447919-53A3-4B9F-B40F-DBD7975149B1}" destId="{18472047-5871-4ECE-8E9A-2E2BA0D26FC7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5ADB45A8-A623-44B5-8124-9393F3FC9FEB}" type="presOf" srcId="{84764300-267A-40A6-895B-999F3B3D77E2}" destId="{7251E448-C7C0-45E9-9E72-F5F831D5C390}" srcOrd="0" destOrd="0" presId="urn:microsoft.com/office/officeart/2005/8/layout/orgChart1"/>
    <dgm:cxn modelId="{AAD1594A-E32C-402B-9962-FDEDD8E446DB}" type="presOf" srcId="{5A447919-53A3-4B9F-B40F-DBD7975149B1}" destId="{DE374E89-D57B-4C14-B337-30CE681A417C}" srcOrd="1" destOrd="0" presId="urn:microsoft.com/office/officeart/2005/8/layout/orgChart1"/>
    <dgm:cxn modelId="{486EB21B-961D-4B93-A55B-AAC0A60FD2CB}" srcId="{7067E53B-B054-40D3-8D97-0E3E8A3A12CF}" destId="{F7B09B83-5E41-4CAF-B176-84230869AAE6}" srcOrd="1" destOrd="0" parTransId="{2D38BAF8-41C7-4B93-AE63-ED6317441E00}" sibTransId="{58875FC2-C6C5-4DD7-A951-3412AB981D19}"/>
    <dgm:cxn modelId="{503B391E-6D5D-4286-B005-AA6404F28C90}" srcId="{7067E53B-B054-40D3-8D97-0E3E8A3A12CF}" destId="{95802BBF-DD3A-4DD4-A937-692B5C60BD67}" srcOrd="5" destOrd="0" parTransId="{84764300-267A-40A6-895B-999F3B3D77E2}" sibTransId="{8E788A66-6858-4EDA-853D-3FCE9DDE0BAE}"/>
    <dgm:cxn modelId="{2AC24CC6-FEC0-405D-AC15-4B639E5C7756}" type="presOf" srcId="{5C8F21B4-8F5B-4864-916D-35FD643DDA64}" destId="{B7BB2D9C-F42F-4FD1-9BFC-35686630BB16}" srcOrd="0" destOrd="0" presId="urn:microsoft.com/office/officeart/2005/8/layout/orgChart1"/>
    <dgm:cxn modelId="{06CE7918-491C-4B59-8642-8FF518E38E29}" srcId="{7067E53B-B054-40D3-8D97-0E3E8A3A12CF}" destId="{FCEF3E2B-5D65-41E6-9D06-11E74E271E0C}" srcOrd="2" destOrd="0" parTransId="{A6B5D9AA-A65A-4E8A-9A6E-323342AC5A3C}" sibTransId="{16BFB665-E63B-4395-B024-B500FEC2646A}"/>
    <dgm:cxn modelId="{44DBA7FC-8B9C-4A6B-A460-ED14CE68EE33}" type="presOf" srcId="{D07A77B7-A364-494A-98EF-7D5786A460B0}" destId="{86DE60CB-B477-4563-98AC-ACF2C53CCC5F}" srcOrd="0" destOrd="0" presId="urn:microsoft.com/office/officeart/2005/8/layout/orgChart1"/>
    <dgm:cxn modelId="{43F15FFB-257F-481A-AD51-651C80D83A93}" type="presOf" srcId="{2D38BAF8-41C7-4B93-AE63-ED6317441E00}" destId="{2B7A1A24-5E41-440E-A87E-C2041E647CE7}" srcOrd="0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72B39288-3641-4F01-8578-BEDBE9804588}" type="presOf" srcId="{95802BBF-DD3A-4DD4-A937-692B5C60BD67}" destId="{F2703248-D865-4256-A683-5018705D90BA}" srcOrd="0" destOrd="0" presId="urn:microsoft.com/office/officeart/2005/8/layout/orgChart1"/>
    <dgm:cxn modelId="{761CE176-F1BB-429D-8C34-F4D131E20604}" type="presOf" srcId="{1766CF16-D989-471E-B061-0F0510ACCADF}" destId="{28D99735-5470-4276-8E68-64789EE78C5F}" srcOrd="1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D96915DD-7FA2-46E6-A6A5-4E0B061DF5DE}" type="presOf" srcId="{95802BBF-DD3A-4DD4-A937-692B5C60BD67}" destId="{2A073A61-3503-4FDD-9C53-2A0D7B108FAC}" srcOrd="1" destOrd="0" presId="urn:microsoft.com/office/officeart/2005/8/layout/orgChart1"/>
    <dgm:cxn modelId="{F65446E7-E553-4476-8F97-73CB25B957E1}" srcId="{7067E53B-B054-40D3-8D97-0E3E8A3A12CF}" destId="{1766CF16-D989-471E-B061-0F0510ACCADF}" srcOrd="4" destOrd="0" parTransId="{D07A77B7-A364-494A-98EF-7D5786A460B0}" sibTransId="{3AFD6969-DFF3-484E-95E6-5F57F9E09BD9}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324ECDC7-7B47-44F4-9499-2B04002389D4}" srcId="{7067E53B-B054-40D3-8D97-0E3E8A3A12CF}" destId="{B812E9A7-F66E-44D7-9692-228F3D11C6D3}" srcOrd="3" destOrd="0" parTransId="{CFCDE6C0-576B-486D-BA0A-24053C942682}" sibTransId="{DE66C907-1160-495E-A51B-4C0E0E35F951}"/>
    <dgm:cxn modelId="{9AF4ABBD-74F7-4A5B-AE08-74E909AF553E}" type="presOf" srcId="{1766CF16-D989-471E-B061-0F0510ACCADF}" destId="{06D8FC9A-CC68-4399-83C6-EEB038E53D02}" srcOrd="0" destOrd="0" presId="urn:microsoft.com/office/officeart/2005/8/layout/orgChart1"/>
    <dgm:cxn modelId="{6A77E466-2653-4F8B-AA8F-67A58AE5E57A}" srcId="{7067E53B-B054-40D3-8D97-0E3E8A3A12CF}" destId="{5A447919-53A3-4B9F-B40F-DBD7975149B1}" srcOrd="0" destOrd="0" parTransId="{5C8F21B4-8F5B-4864-916D-35FD643DDA64}" sibTransId="{1D37B999-6AE2-4166-86CE-F2FD3B742CAB}"/>
    <dgm:cxn modelId="{80DBCD8F-8BEA-4920-A3C0-8FB6269BFAF1}" type="presOf" srcId="{F7B09B83-5E41-4CAF-B176-84230869AAE6}" destId="{044BEC16-348A-46A1-A3D7-9EBF014D46FF}" srcOrd="0" destOrd="0" presId="urn:microsoft.com/office/officeart/2005/8/layout/orgChart1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4FCD363E-EBC1-4EBF-B1DC-6AD3B27BDDEB}" type="presOf" srcId="{F7B09B83-5E41-4CAF-B176-84230869AAE6}" destId="{FD84566D-52A5-4870-BF32-10EEC3B081B7}" srcOrd="1" destOrd="0" presId="urn:microsoft.com/office/officeart/2005/8/layout/orgChart1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39B042E4-F4FF-4854-9CA2-3E426E115218}" type="presParOf" srcId="{CB502AF3-9D7D-456F-B029-492E36BB8624}" destId="{86DE60CB-B477-4563-98AC-ACF2C53CCC5F}" srcOrd="4" destOrd="0" presId="urn:microsoft.com/office/officeart/2005/8/layout/orgChart1"/>
    <dgm:cxn modelId="{3B4376A7-5FDA-445C-842B-9E7950C8BAE5}" type="presParOf" srcId="{CB502AF3-9D7D-456F-B029-492E36BB8624}" destId="{900B1D86-63A5-4515-8ED5-29A0FF4DEB2A}" srcOrd="5" destOrd="0" presId="urn:microsoft.com/office/officeart/2005/8/layout/orgChart1"/>
    <dgm:cxn modelId="{1350F2C3-60A0-45F7-A6A3-5292637EE716}" type="presParOf" srcId="{900B1D86-63A5-4515-8ED5-29A0FF4DEB2A}" destId="{94F3BEF1-6925-45CE-9384-910042B900DF}" srcOrd="0" destOrd="0" presId="urn:microsoft.com/office/officeart/2005/8/layout/orgChart1"/>
    <dgm:cxn modelId="{F65BB85F-873C-4E26-9D9B-A252E4C69626}" type="presParOf" srcId="{94F3BEF1-6925-45CE-9384-910042B900DF}" destId="{06D8FC9A-CC68-4399-83C6-EEB038E53D02}" srcOrd="0" destOrd="0" presId="urn:microsoft.com/office/officeart/2005/8/layout/orgChart1"/>
    <dgm:cxn modelId="{1D712F44-8D44-4846-8FD1-207583EF1A2C}" type="presParOf" srcId="{94F3BEF1-6925-45CE-9384-910042B900DF}" destId="{28D99735-5470-4276-8E68-64789EE78C5F}" srcOrd="1" destOrd="0" presId="urn:microsoft.com/office/officeart/2005/8/layout/orgChart1"/>
    <dgm:cxn modelId="{F457F023-B0E0-4B6B-BAAE-A81B8112E73C}" type="presParOf" srcId="{900B1D86-63A5-4515-8ED5-29A0FF4DEB2A}" destId="{66FFDE39-DC45-4EA3-80C1-20B2118DF1BF}" srcOrd="1" destOrd="0" presId="urn:microsoft.com/office/officeart/2005/8/layout/orgChart1"/>
    <dgm:cxn modelId="{906C6915-FC53-41EC-AB7B-F71B08305C2D}" type="presParOf" srcId="{900B1D86-63A5-4515-8ED5-29A0FF4DEB2A}" destId="{4FCE4575-5EA5-4454-9963-54F369F2E97A}" srcOrd="2" destOrd="0" presId="urn:microsoft.com/office/officeart/2005/8/layout/orgChart1"/>
    <dgm:cxn modelId="{E80E1E0B-1C3E-4B5D-A0E3-F2871B798CF0}" type="presParOf" srcId="{CB502AF3-9D7D-456F-B029-492E36BB8624}" destId="{7251E448-C7C0-45E9-9E72-F5F831D5C390}" srcOrd="6" destOrd="0" presId="urn:microsoft.com/office/officeart/2005/8/layout/orgChart1"/>
    <dgm:cxn modelId="{1DF70D86-B5D2-4B34-80AE-B02D9A4BB1F2}" type="presParOf" srcId="{CB502AF3-9D7D-456F-B029-492E36BB8624}" destId="{A6CC25BC-4AEC-44FE-8035-C947ED2CBBAD}" srcOrd="7" destOrd="0" presId="urn:microsoft.com/office/officeart/2005/8/layout/orgChart1"/>
    <dgm:cxn modelId="{1D2035E3-A4B9-4D0E-8D22-28575D74BC26}" type="presParOf" srcId="{A6CC25BC-4AEC-44FE-8035-C947ED2CBBAD}" destId="{116EBFD9-8C47-4A7A-8AAE-6FF8A0B7EA29}" srcOrd="0" destOrd="0" presId="urn:microsoft.com/office/officeart/2005/8/layout/orgChart1"/>
    <dgm:cxn modelId="{D4B79BAA-2C1D-41B9-B6FB-642C988C735B}" type="presParOf" srcId="{116EBFD9-8C47-4A7A-8AAE-6FF8A0B7EA29}" destId="{F2703248-D865-4256-A683-5018705D90BA}" srcOrd="0" destOrd="0" presId="urn:microsoft.com/office/officeart/2005/8/layout/orgChart1"/>
    <dgm:cxn modelId="{DC5E9913-388D-4830-B674-D0AFE906305D}" type="presParOf" srcId="{116EBFD9-8C47-4A7A-8AAE-6FF8A0B7EA29}" destId="{2A073A61-3503-4FDD-9C53-2A0D7B108FAC}" srcOrd="1" destOrd="0" presId="urn:microsoft.com/office/officeart/2005/8/layout/orgChart1"/>
    <dgm:cxn modelId="{3BE32654-4C18-40C5-8DF3-75D691A05267}" type="presParOf" srcId="{A6CC25BC-4AEC-44FE-8035-C947ED2CBBAD}" destId="{6239CD8B-2AF8-4161-82F3-2E39EBC8240B}" srcOrd="1" destOrd="0" presId="urn:microsoft.com/office/officeart/2005/8/layout/orgChart1"/>
    <dgm:cxn modelId="{0383A756-36A5-4719-B2A5-C5B2BCFF8D86}" type="presParOf" srcId="{A6CC25BC-4AEC-44FE-8035-C947ED2CBBAD}" destId="{306D44FE-0F62-4092-AE7B-05EFDD730265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  <dgm:cxn modelId="{F847A7AB-667F-46DB-9EF5-651D88F22C48}" type="presParOf" srcId="{F039F944-3C27-4128-B3D2-1FE9373C9FF8}" destId="{B7BB2D9C-F42F-4FD1-9BFC-35686630BB16}" srcOrd="0" destOrd="0" presId="urn:microsoft.com/office/officeart/2005/8/layout/orgChart1"/>
    <dgm:cxn modelId="{CD8B76C6-BBDB-4A5C-84DC-2BBF0DF8F1D6}" type="presParOf" srcId="{F039F944-3C27-4128-B3D2-1FE9373C9FF8}" destId="{867B0277-7241-476D-A41F-52EDB4E2F317}" srcOrd="1" destOrd="0" presId="urn:microsoft.com/office/officeart/2005/8/layout/orgChart1"/>
    <dgm:cxn modelId="{C2B34D72-E15F-47F8-8B08-593AD83BF6E4}" type="presParOf" srcId="{867B0277-7241-476D-A41F-52EDB4E2F317}" destId="{A720F434-26DD-43E2-8972-2E13BD13D662}" srcOrd="0" destOrd="0" presId="urn:microsoft.com/office/officeart/2005/8/layout/orgChart1"/>
    <dgm:cxn modelId="{EF880259-0F30-4B62-80F3-9D625623AD97}" type="presParOf" srcId="{A720F434-26DD-43E2-8972-2E13BD13D662}" destId="{18472047-5871-4ECE-8E9A-2E2BA0D26FC7}" srcOrd="0" destOrd="0" presId="urn:microsoft.com/office/officeart/2005/8/layout/orgChart1"/>
    <dgm:cxn modelId="{78B4AB58-FAD6-4E56-82A4-99B30F39D13A}" type="presParOf" srcId="{A720F434-26DD-43E2-8972-2E13BD13D662}" destId="{DE374E89-D57B-4C14-B337-30CE681A417C}" srcOrd="1" destOrd="0" presId="urn:microsoft.com/office/officeart/2005/8/layout/orgChart1"/>
    <dgm:cxn modelId="{3962BB9F-004B-4E71-B1DD-7789F4A11E5E}" type="presParOf" srcId="{867B0277-7241-476D-A41F-52EDB4E2F317}" destId="{1B9C71E3-100F-4517-9C98-C86FBE3DE3A7}" srcOrd="1" destOrd="0" presId="urn:microsoft.com/office/officeart/2005/8/layout/orgChart1"/>
    <dgm:cxn modelId="{C8A99378-BFFB-4D45-B58F-8A141D3DD2C3}" type="presParOf" srcId="{867B0277-7241-476D-A41F-52EDB4E2F317}" destId="{32463D69-A13A-4E19-9ABB-7C215E757EED}" srcOrd="2" destOrd="0" presId="urn:microsoft.com/office/officeart/2005/8/layout/orgChart1"/>
    <dgm:cxn modelId="{1865A189-AED8-4114-9D01-63AAE63A0C4C}" type="presParOf" srcId="{F039F944-3C27-4128-B3D2-1FE9373C9FF8}" destId="{2B7A1A24-5E41-440E-A87E-C2041E647CE7}" srcOrd="2" destOrd="0" presId="urn:microsoft.com/office/officeart/2005/8/layout/orgChart1"/>
    <dgm:cxn modelId="{060E4364-810E-49B2-A79B-9B72A353DC2D}" type="presParOf" srcId="{F039F944-3C27-4128-B3D2-1FE9373C9FF8}" destId="{BC14636E-EADD-4BF0-B873-A596C87AAFCE}" srcOrd="3" destOrd="0" presId="urn:microsoft.com/office/officeart/2005/8/layout/orgChart1"/>
    <dgm:cxn modelId="{70D0B423-AC45-45A1-ADB5-54F555FFC358}" type="presParOf" srcId="{BC14636E-EADD-4BF0-B873-A596C87AAFCE}" destId="{3438980F-E53A-40A4-BE0F-A71827813C4D}" srcOrd="0" destOrd="0" presId="urn:microsoft.com/office/officeart/2005/8/layout/orgChart1"/>
    <dgm:cxn modelId="{592BC37C-9808-4DCC-8887-D1E156CBA902}" type="presParOf" srcId="{3438980F-E53A-40A4-BE0F-A71827813C4D}" destId="{044BEC16-348A-46A1-A3D7-9EBF014D46FF}" srcOrd="0" destOrd="0" presId="urn:microsoft.com/office/officeart/2005/8/layout/orgChart1"/>
    <dgm:cxn modelId="{EB2FB723-26E1-4A38-9693-AB4E6F3A53F1}" type="presParOf" srcId="{3438980F-E53A-40A4-BE0F-A71827813C4D}" destId="{FD84566D-52A5-4870-BF32-10EEC3B081B7}" srcOrd="1" destOrd="0" presId="urn:microsoft.com/office/officeart/2005/8/layout/orgChart1"/>
    <dgm:cxn modelId="{7053FF91-5F5F-4123-B583-EF7499D3D294}" type="presParOf" srcId="{BC14636E-EADD-4BF0-B873-A596C87AAFCE}" destId="{E6524D05-0388-447A-9CD3-DDDB1A09D412}" srcOrd="1" destOrd="0" presId="urn:microsoft.com/office/officeart/2005/8/layout/orgChart1"/>
    <dgm:cxn modelId="{DA46DDE8-04E3-41D1-8E8B-E0F8CD3DA2E6}" type="presParOf" srcId="{BC14636E-EADD-4BF0-B873-A596C87AAFCE}" destId="{5FFFED67-AD5D-4271-8A57-BABF77A2B1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</a:t>
          </a:r>
          <a:r>
            <a:rPr lang="es-ES" sz="1200" dirty="0" smtClean="0"/>
            <a:t>CMT</a:t>
          </a:r>
          <a:endParaRPr lang="es-ES" sz="1200" dirty="0"/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6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Y="96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2C6494D4-6831-427F-A5DD-A460FDF85822}" type="pres">
      <dgm:prSet presAssocID="{568A9E5D-10DF-49F5-A4A2-D085AD850246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D4458229-B2DA-486B-A969-08121C4A6998}" type="pres">
      <dgm:prSet presAssocID="{141E0278-96CE-4406-868A-D154C8945FAA}" presName="Name35" presStyleLbl="parChTrans1D3" presStyleIdx="1" presStyleCnt="5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06C83DCF-5BEC-47C9-A0F4-1EB40F853946}" type="pres">
      <dgm:prSet presAssocID="{EF7FACAD-6FC9-4BE4-9680-CB0ED3F4CAB1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5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3173" custScaleY="56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3" presStyleCnt="5" custScaleY="157423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3" presStyleCnt="5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4" presStyleCnt="5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4" presStyleCnt="5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BA30D4-A4E1-43BA-8F30-D94F6DD80B00}" type="presOf" srcId="{141E0278-96CE-4406-868A-D154C8945FAA}" destId="{D4458229-B2DA-486B-A969-08121C4A6998}" srcOrd="0" destOrd="0" presId="urn:microsoft.com/office/officeart/2005/8/layout/orgChart1"/>
    <dgm:cxn modelId="{12909CAC-48D9-4156-984E-2AB6D1BE53CB}" type="presOf" srcId="{EF7FACAD-6FC9-4BE4-9680-CB0ED3F4CAB1}" destId="{06C83DCF-5BEC-47C9-A0F4-1EB40F853946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73D83489-6C23-4E90-A563-799DCD327EB6}" type="presOf" srcId="{568A9E5D-10DF-49F5-A4A2-D085AD850246}" destId="{2C6494D4-6831-427F-A5DD-A460FDF85822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1C24AAE9-4C5C-4D5C-9787-43C3822CA818}" type="presParOf" srcId="{1DC5C5F5-991B-477C-AD43-B83EE69F1854}" destId="{2C6494D4-6831-427F-A5DD-A460FDF85822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DDB46CD0-C1B9-4248-8C64-46F7A0F10A55}" type="presParOf" srcId="{1DC5C5F5-991B-477C-AD43-B83EE69F1854}" destId="{D4458229-B2DA-486B-A969-08121C4A6998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6B89A6DF-F784-474D-9737-4ACF088C2B9A}" type="presParOf" srcId="{1DC5C5F5-991B-477C-AD43-B83EE69F1854}" destId="{06C83DCF-5BEC-47C9-A0F4-1EB40F853946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Y="81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Y="8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DBD1A3B5-8C1B-4C7B-91A9-4BB4C82B3928}">
      <dgm:prSet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8553C86C-7A36-467B-A8F1-0F4824A6FEE0}" type="parTrans" cxnId="{DDBF7977-754A-4922-8D9F-ABE1AC3648F2}">
      <dgm:prSet/>
      <dgm:spPr/>
      <dgm:t>
        <a:bodyPr/>
        <a:lstStyle/>
        <a:p>
          <a:endParaRPr lang="es-ES" sz="1200"/>
        </a:p>
      </dgm:t>
    </dgm:pt>
    <dgm:pt modelId="{8ED820E3-1682-4808-B726-80AF4B637918}" type="sibTrans" cxnId="{DDBF7977-754A-4922-8D9F-ABE1AC3648F2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Coordinador(a)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66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6113A11E-8751-434E-A197-7DD0C15E6891}" type="pres">
      <dgm:prSet presAssocID="{8553C86C-7A36-467B-A8F1-0F4824A6FEE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D29E8C-0250-489F-AD7C-4015CF58576E}" type="pres">
      <dgm:prSet presAssocID="{DBD1A3B5-8C1B-4C7B-91A9-4BB4C82B3928}" presName="hierRoot2" presStyleCnt="0">
        <dgm:presLayoutVars>
          <dgm:hierBranch val="init"/>
        </dgm:presLayoutVars>
      </dgm:prSet>
      <dgm:spPr/>
    </dgm:pt>
    <dgm:pt modelId="{7ED65A3D-19CD-46A8-BDAE-5B33DE32BD1F}" type="pres">
      <dgm:prSet presAssocID="{DBD1A3B5-8C1B-4C7B-91A9-4BB4C82B3928}" presName="rootComposite" presStyleCnt="0"/>
      <dgm:spPr/>
    </dgm:pt>
    <dgm:pt modelId="{B4665A00-3C91-4F59-8FE3-DDE25D36672F}" type="pres">
      <dgm:prSet presAssocID="{DBD1A3B5-8C1B-4C7B-91A9-4BB4C82B39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58F0DC-CA67-4C6F-B90E-3A21BA4442C6}" type="pres">
      <dgm:prSet presAssocID="{DBD1A3B5-8C1B-4C7B-91A9-4BB4C82B39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0285BEFE-A6E8-41ED-8C9E-D5D71D6ADA7C}" type="pres">
      <dgm:prSet presAssocID="{DBD1A3B5-8C1B-4C7B-91A9-4BB4C82B3928}" presName="hierChild4" presStyleCnt="0"/>
      <dgm:spPr/>
    </dgm:pt>
    <dgm:pt modelId="{D1AB4506-F054-4EE0-AE50-41B7CBAB6F14}" type="pres">
      <dgm:prSet presAssocID="{DBD1A3B5-8C1B-4C7B-91A9-4BB4C82B3928}" presName="hierChild5" presStyleCnt="0"/>
      <dgm:spPr/>
    </dgm:pt>
    <dgm:pt modelId="{20B8274B-DB9F-421E-8BFB-644DCCC286D4}" type="pres">
      <dgm:prSet presAssocID="{C93589B0-4277-4D93-9494-8B1118B58FA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2" presStyleCnt="3" custScaleY="7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7F99DC4E-B606-4DBF-AF0B-4543F5B67262}" type="presOf" srcId="{DBD1A3B5-8C1B-4C7B-91A9-4BB4C82B3928}" destId="{B4665A00-3C91-4F59-8FE3-DDE25D36672F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19BF568-D9B7-43C8-B439-2CB29AFF8ABC}" type="presOf" srcId="{DBD1A3B5-8C1B-4C7B-91A9-4BB4C82B3928}" destId="{4C58F0DC-CA67-4C6F-B90E-3A21BA4442C6}" srcOrd="1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54FFEF91-BE5A-426E-ACB9-1AAB7D6415F0}" type="presOf" srcId="{8553C86C-7A36-467B-A8F1-0F4824A6FEE0}" destId="{6113A11E-8751-434E-A197-7DD0C15E6891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1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2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DDBF7977-754A-4922-8D9F-ABE1AC3648F2}" srcId="{08C3753C-2000-4DEE-932F-38BF28FD84F7}" destId="{DBD1A3B5-8C1B-4C7B-91A9-4BB4C82B3928}" srcOrd="0" destOrd="0" parTransId="{8553C86C-7A36-467B-A8F1-0F4824A6FEE0}" sibTransId="{8ED820E3-1682-4808-B726-80AF4B637918}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F35D8627-361E-4200-B9A5-ABD176E887AF}" type="presParOf" srcId="{E5C68DA7-CE1C-400E-BE1B-C902D9553D4C}" destId="{6113A11E-8751-434E-A197-7DD0C15E6891}" srcOrd="0" destOrd="0" presId="urn:microsoft.com/office/officeart/2005/8/layout/orgChart1"/>
    <dgm:cxn modelId="{2C88274D-D425-4B66-AC06-DE7A85DDA775}" type="presParOf" srcId="{E5C68DA7-CE1C-400E-BE1B-C902D9553D4C}" destId="{B7D29E8C-0250-489F-AD7C-4015CF58576E}" srcOrd="1" destOrd="0" presId="urn:microsoft.com/office/officeart/2005/8/layout/orgChart1"/>
    <dgm:cxn modelId="{B11E8B57-6689-47E8-8C5C-4C34E8FD3503}" type="presParOf" srcId="{B7D29E8C-0250-489F-AD7C-4015CF58576E}" destId="{7ED65A3D-19CD-46A8-BDAE-5B33DE32BD1F}" srcOrd="0" destOrd="0" presId="urn:microsoft.com/office/officeart/2005/8/layout/orgChart1"/>
    <dgm:cxn modelId="{38119177-EE26-438E-A9DE-CA9CFDE0BEDC}" type="presParOf" srcId="{7ED65A3D-19CD-46A8-BDAE-5B33DE32BD1F}" destId="{B4665A00-3C91-4F59-8FE3-DDE25D36672F}" srcOrd="0" destOrd="0" presId="urn:microsoft.com/office/officeart/2005/8/layout/orgChart1"/>
    <dgm:cxn modelId="{DF5EFCC0-FD0F-4677-9192-582DA4340F00}" type="presParOf" srcId="{7ED65A3D-19CD-46A8-BDAE-5B33DE32BD1F}" destId="{4C58F0DC-CA67-4C6F-B90E-3A21BA4442C6}" srcOrd="1" destOrd="0" presId="urn:microsoft.com/office/officeart/2005/8/layout/orgChart1"/>
    <dgm:cxn modelId="{55D9FE66-4839-4026-A9B8-912F5D6D2F80}" type="presParOf" srcId="{B7D29E8C-0250-489F-AD7C-4015CF58576E}" destId="{0285BEFE-A6E8-41ED-8C9E-D5D71D6ADA7C}" srcOrd="1" destOrd="0" presId="urn:microsoft.com/office/officeart/2005/8/layout/orgChart1"/>
    <dgm:cxn modelId="{D0920999-7D1F-4C39-91A2-502D2578E769}" type="presParOf" srcId="{B7D29E8C-0250-489F-AD7C-4015CF58576E}" destId="{D1AB4506-F054-4EE0-AE50-41B7CBAB6F14}" srcOrd="2" destOrd="0" presId="urn:microsoft.com/office/officeart/2005/8/layout/orgChart1"/>
    <dgm:cxn modelId="{D76CFDD5-E7AB-45A1-84E4-BDB995FA594C}" type="presParOf" srcId="{E5C68DA7-CE1C-400E-BE1B-C902D9553D4C}" destId="{20B8274B-DB9F-421E-8BFB-644DCCC286D4}" srcOrd="2" destOrd="0" presId="urn:microsoft.com/office/officeart/2005/8/layout/orgChart1"/>
    <dgm:cxn modelId="{48DD1332-89A6-4C55-A3F5-BD3B5C6DD961}" type="presParOf" srcId="{E5C68DA7-CE1C-400E-BE1B-C902D9553D4C}" destId="{AB16F134-54F7-4B74-BEE3-550A4A800798}" srcOrd="3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4" destOrd="0" presId="urn:microsoft.com/office/officeart/2005/8/layout/orgChart1"/>
    <dgm:cxn modelId="{F61383D2-CE0F-4076-B3D9-A99FD2B4C73B}" type="presParOf" srcId="{E5C68DA7-CE1C-400E-BE1B-C902D9553D4C}" destId="{FBC84BD2-AD80-498B-96D9-EDC41C752A49}" srcOrd="5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</a:t>
          </a:r>
          <a:r>
            <a:rPr lang="es-ES" sz="1200" dirty="0" smtClean="0"/>
            <a:t>Deporte</a:t>
          </a:r>
          <a:endParaRPr lang="es-ES" sz="1200" dirty="0" smtClean="0"/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5BCC82FE-DF55-47F3-89B3-D11D296F9D13}">
      <dgm:prSet phldrT="[Texto]" custT="1"/>
      <dgm:spPr/>
      <dgm:t>
        <a:bodyPr/>
        <a:lstStyle/>
        <a:p>
          <a:r>
            <a:rPr lang="es-ES" sz="1200" dirty="0" smtClean="0"/>
            <a:t>Coordinador(a) de Clubes </a:t>
          </a:r>
        </a:p>
      </dgm:t>
    </dgm:pt>
    <dgm:pt modelId="{FA228FFA-A513-4960-A54A-714665C06096}" type="parTrans" cxnId="{EF27B7B6-D835-4C75-B767-37230EDEC32A}">
      <dgm:prSet/>
      <dgm:spPr/>
      <dgm:t>
        <a:bodyPr/>
        <a:lstStyle/>
        <a:p>
          <a:endParaRPr lang="es-ES" sz="1200"/>
        </a:p>
      </dgm:t>
    </dgm:pt>
    <dgm:pt modelId="{9579E88A-6688-45E3-9185-DEDD3EA97A97}" type="sibTrans" cxnId="{EF27B7B6-D835-4C75-B767-37230EDEC32A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</a:t>
          </a:r>
          <a:r>
            <a:rPr lang="es-ES" sz="1200" dirty="0" smtClean="0"/>
            <a:t>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8C0518FF-2823-45C5-BF3B-4F11A7FD6516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Clubes</a:t>
          </a:r>
          <a:endParaRPr lang="es-ES" sz="1200" dirty="0" smtClean="0"/>
        </a:p>
      </dgm:t>
    </dgm:pt>
    <dgm:pt modelId="{75047D99-87F0-4C08-84B6-25CCB9100F2C}" type="parTrans" cxnId="{2CE636BA-98FE-4953-B9FA-B1746E243A2D}">
      <dgm:prSet/>
      <dgm:spPr/>
      <dgm:t>
        <a:bodyPr/>
        <a:lstStyle/>
        <a:p>
          <a:endParaRPr lang="es-ES" sz="1200"/>
        </a:p>
      </dgm:t>
    </dgm:pt>
    <dgm:pt modelId="{1113C6F8-94BA-4D68-AEDF-0BBE785D35FE}" type="sibTrans" cxnId="{2CE636BA-98FE-4953-B9FA-B1746E243A2D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D73A5D62-70B1-413A-B762-3D063B697B23}" type="pres">
      <dgm:prSet presAssocID="{FA228FFA-A513-4960-A54A-714665C0609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519B4DA-4EC6-414B-ABC8-4BAFA293CC5F}" type="pres">
      <dgm:prSet presAssocID="{5BCC82FE-DF55-47F3-89B3-D11D296F9D13}" presName="hierRoot2" presStyleCnt="0">
        <dgm:presLayoutVars>
          <dgm:hierBranch/>
        </dgm:presLayoutVars>
      </dgm:prSet>
      <dgm:spPr/>
    </dgm:pt>
    <dgm:pt modelId="{224C8951-A0C4-4C91-B3BA-94684A42490E}" type="pres">
      <dgm:prSet presAssocID="{5BCC82FE-DF55-47F3-89B3-D11D296F9D13}" presName="rootComposite" presStyleCnt="0"/>
      <dgm:spPr/>
    </dgm:pt>
    <dgm:pt modelId="{3F0098DB-FB8E-4223-B9FF-34BD047A2748}" type="pres">
      <dgm:prSet presAssocID="{5BCC82FE-DF55-47F3-89B3-D11D296F9D13}" presName="rootText" presStyleLbl="node2" presStyleIdx="0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E03A45-A6C0-4C5E-818C-B21F159E6C70}" type="pres">
      <dgm:prSet presAssocID="{5BCC82FE-DF55-47F3-89B3-D11D296F9D13}" presName="rootConnector" presStyleLbl="node2" presStyleIdx="0" presStyleCnt="4"/>
      <dgm:spPr/>
      <dgm:t>
        <a:bodyPr/>
        <a:lstStyle/>
        <a:p>
          <a:endParaRPr lang="es-ES"/>
        </a:p>
      </dgm:t>
    </dgm:pt>
    <dgm:pt modelId="{5C7247EC-642D-4D0A-8AA5-428B40E3CE77}" type="pres">
      <dgm:prSet presAssocID="{5BCC82FE-DF55-47F3-89B3-D11D296F9D13}" presName="hierChild4" presStyleCnt="0"/>
      <dgm:spPr/>
    </dgm:pt>
    <dgm:pt modelId="{9972FA07-E850-4BC3-A91B-BC023329955E}" type="pres">
      <dgm:prSet presAssocID="{75047D99-87F0-4C08-84B6-25CCB9100F2C}" presName="Name35" presStyleLbl="parChTrans1D3" presStyleIdx="0" presStyleCnt="8"/>
      <dgm:spPr/>
      <dgm:t>
        <a:bodyPr/>
        <a:lstStyle/>
        <a:p>
          <a:endParaRPr lang="es-ES"/>
        </a:p>
      </dgm:t>
    </dgm:pt>
    <dgm:pt modelId="{928392A5-BF74-4BC4-A486-13AB07E6102F}" type="pres">
      <dgm:prSet presAssocID="{8C0518FF-2823-45C5-BF3B-4F11A7FD6516}" presName="hierRoot2" presStyleCnt="0">
        <dgm:presLayoutVars>
          <dgm:hierBranch val="init"/>
        </dgm:presLayoutVars>
      </dgm:prSet>
      <dgm:spPr/>
    </dgm:pt>
    <dgm:pt modelId="{8102186B-BB9C-4443-94EB-27AFFDC9CE34}" type="pres">
      <dgm:prSet presAssocID="{8C0518FF-2823-45C5-BF3B-4F11A7FD6516}" presName="rootComposite" presStyleCnt="0"/>
      <dgm:spPr/>
    </dgm:pt>
    <dgm:pt modelId="{FA9EE723-649B-43D3-BEF6-92991FBD8092}" type="pres">
      <dgm:prSet presAssocID="{8C0518FF-2823-45C5-BF3B-4F11A7FD651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FCDAE-225E-4312-94F8-7875BA46F081}" type="pres">
      <dgm:prSet presAssocID="{8C0518FF-2823-45C5-BF3B-4F11A7FD65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0DB220-DE84-4474-903F-FAC4EFD17E7A}" type="pres">
      <dgm:prSet presAssocID="{8C0518FF-2823-45C5-BF3B-4F11A7FD6516}" presName="hierChild4" presStyleCnt="0"/>
      <dgm:spPr/>
    </dgm:pt>
    <dgm:pt modelId="{19D57454-42B0-4C3C-A278-F79BD882FB68}" type="pres">
      <dgm:prSet presAssocID="{8C0518FF-2823-45C5-BF3B-4F11A7FD6516}" presName="hierChild5" presStyleCnt="0"/>
      <dgm:spPr/>
    </dgm:pt>
    <dgm:pt modelId="{2D617A51-58C7-4D0F-8F30-56F56B9CFD2F}" type="pres">
      <dgm:prSet presAssocID="{5BCC82FE-DF55-47F3-89B3-D11D296F9D13}" presName="hierChild5" presStyleCnt="0"/>
      <dgm:spPr/>
    </dgm:pt>
    <dgm:pt modelId="{F5B60803-8A1B-43E9-956C-964CFAFC6B7B}" type="pres">
      <dgm:prSet presAssocID="{E0DA9469-98BC-4BF3-B630-7EB869F686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07449" custScaleY="105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247" custScaleY="10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2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2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3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3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5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6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4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19ED93E3-1273-4C87-85F1-07897EE32212}" type="presOf" srcId="{FA228FFA-A513-4960-A54A-714665C06096}" destId="{D73A5D62-70B1-413A-B762-3D063B697B23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F960A8B1-69C4-46AA-9528-DAF2D8C0B634}" type="presOf" srcId="{75047D99-87F0-4C08-84B6-25CCB9100F2C}" destId="{9972FA07-E850-4BC3-A91B-BC023329955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15FBDE9A-8209-4121-88C8-21E4E2819465}" srcId="{9460999F-411C-4C31-B047-C664E61C4334}" destId="{F9C3854A-C10C-4F6E-9485-CA4D78EC7AE4}" srcOrd="5" destOrd="0" parTransId="{E0DA9469-98BC-4BF3-B630-7EB869F686EB}" sibTransId="{1C5BBE4E-6868-413A-BBED-0B8B23CC488F}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9E54AB1-F986-469E-8347-CB5078281B56}" type="presOf" srcId="{8C0518FF-2823-45C5-BF3B-4F11A7FD6516}" destId="{FA9EE723-649B-43D3-BEF6-92991FBD8092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2CE636BA-98FE-4953-B9FA-B1746E243A2D}" srcId="{5BCC82FE-DF55-47F3-89B3-D11D296F9D13}" destId="{8C0518FF-2823-45C5-BF3B-4F11A7FD6516}" srcOrd="0" destOrd="0" parTransId="{75047D99-87F0-4C08-84B6-25CCB9100F2C}" sibTransId="{1113C6F8-94BA-4D68-AEDF-0BBE785D35FE}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EF27B7B6-D835-4C75-B767-37230EDEC32A}" srcId="{9460999F-411C-4C31-B047-C664E61C4334}" destId="{5BCC82FE-DF55-47F3-89B3-D11D296F9D13}" srcOrd="4" destOrd="0" parTransId="{FA228FFA-A513-4960-A54A-714665C06096}" sibTransId="{9579E88A-6688-45E3-9185-DEDD3EA97A97}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54EDFB1-A85B-4341-A9D2-FE43D810BA7D}" type="presOf" srcId="{5BCC82FE-DF55-47F3-89B3-D11D296F9D13}" destId="{8BE03A45-A6C0-4C5E-818C-B21F159E6C7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B0C8D9EE-625D-4765-85E3-AB7069973E9B}" type="presOf" srcId="{8C0518FF-2823-45C5-BF3B-4F11A7FD6516}" destId="{0ECFCDAE-225E-4312-94F8-7875BA46F081}" srcOrd="1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B6D762A9-6906-4456-AAB3-6B30E9AFDDA1}" srcId="{9460999F-411C-4C31-B047-C664E61C4334}" destId="{6412B829-53B8-4335-A8E8-BF68A4CE9E5A}" srcOrd="6" destOrd="0" parTransId="{2105C248-A41D-480D-A40F-64314007F5A9}" sibTransId="{263CF818-F6C4-414B-A7C1-27813A2C3C8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949DB147-FF41-4346-AC72-FE655BF492BD}" type="presOf" srcId="{5BCC82FE-DF55-47F3-89B3-D11D296F9D13}" destId="{3F0098DB-FB8E-4223-B9FF-34BD047A2748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835E7CC-2A63-42E7-AC1E-7C186EEA4481}" type="presParOf" srcId="{192A4A43-5DC6-4E48-A7A3-07390C05F084}" destId="{D73A5D62-70B1-413A-B762-3D063B697B23}" srcOrd="0" destOrd="0" presId="urn:microsoft.com/office/officeart/2005/8/layout/orgChart1"/>
    <dgm:cxn modelId="{054B907E-918C-445F-8AB5-B4E1E16E9850}" type="presParOf" srcId="{192A4A43-5DC6-4E48-A7A3-07390C05F084}" destId="{C519B4DA-4EC6-414B-ABC8-4BAFA293CC5F}" srcOrd="1" destOrd="0" presId="urn:microsoft.com/office/officeart/2005/8/layout/orgChart1"/>
    <dgm:cxn modelId="{8B66AF69-8ABE-4E8A-8271-31B1407E4139}" type="presParOf" srcId="{C519B4DA-4EC6-414B-ABC8-4BAFA293CC5F}" destId="{224C8951-A0C4-4C91-B3BA-94684A42490E}" srcOrd="0" destOrd="0" presId="urn:microsoft.com/office/officeart/2005/8/layout/orgChart1"/>
    <dgm:cxn modelId="{53B6186E-287F-4EEB-9CEF-FEAA5137CBDC}" type="presParOf" srcId="{224C8951-A0C4-4C91-B3BA-94684A42490E}" destId="{3F0098DB-FB8E-4223-B9FF-34BD047A2748}" srcOrd="0" destOrd="0" presId="urn:microsoft.com/office/officeart/2005/8/layout/orgChart1"/>
    <dgm:cxn modelId="{D1365BEB-D43A-4062-90BE-80C03F02E3D4}" type="presParOf" srcId="{224C8951-A0C4-4C91-B3BA-94684A42490E}" destId="{8BE03A45-A6C0-4C5E-818C-B21F159E6C70}" srcOrd="1" destOrd="0" presId="urn:microsoft.com/office/officeart/2005/8/layout/orgChart1"/>
    <dgm:cxn modelId="{FFF03E02-E99F-4816-A43D-962CA02AA971}" type="presParOf" srcId="{C519B4DA-4EC6-414B-ABC8-4BAFA293CC5F}" destId="{5C7247EC-642D-4D0A-8AA5-428B40E3CE77}" srcOrd="1" destOrd="0" presId="urn:microsoft.com/office/officeart/2005/8/layout/orgChart1"/>
    <dgm:cxn modelId="{1B33F469-5929-48F0-BB1C-ADBBFEF44E6B}" type="presParOf" srcId="{5C7247EC-642D-4D0A-8AA5-428B40E3CE77}" destId="{9972FA07-E850-4BC3-A91B-BC023329955E}" srcOrd="0" destOrd="0" presId="urn:microsoft.com/office/officeart/2005/8/layout/orgChart1"/>
    <dgm:cxn modelId="{30DBFF99-3546-4C38-A9F5-82E6E5DD63DD}" type="presParOf" srcId="{5C7247EC-642D-4D0A-8AA5-428B40E3CE77}" destId="{928392A5-BF74-4BC4-A486-13AB07E6102F}" srcOrd="1" destOrd="0" presId="urn:microsoft.com/office/officeart/2005/8/layout/orgChart1"/>
    <dgm:cxn modelId="{70BAF584-C684-42BA-81A1-B3EB1BE30B63}" type="presParOf" srcId="{928392A5-BF74-4BC4-A486-13AB07E6102F}" destId="{8102186B-BB9C-4443-94EB-27AFFDC9CE34}" srcOrd="0" destOrd="0" presId="urn:microsoft.com/office/officeart/2005/8/layout/orgChart1"/>
    <dgm:cxn modelId="{23E0D682-6E4F-4980-9940-F0AA612BFD24}" type="presParOf" srcId="{8102186B-BB9C-4443-94EB-27AFFDC9CE34}" destId="{FA9EE723-649B-43D3-BEF6-92991FBD8092}" srcOrd="0" destOrd="0" presId="urn:microsoft.com/office/officeart/2005/8/layout/orgChart1"/>
    <dgm:cxn modelId="{A59F9F39-14AB-48EE-B83E-8035F4AD2CCC}" type="presParOf" srcId="{8102186B-BB9C-4443-94EB-27AFFDC9CE34}" destId="{0ECFCDAE-225E-4312-94F8-7875BA46F081}" srcOrd="1" destOrd="0" presId="urn:microsoft.com/office/officeart/2005/8/layout/orgChart1"/>
    <dgm:cxn modelId="{0D17CBAB-E0A2-417B-852B-741ABAF237F2}" type="presParOf" srcId="{928392A5-BF74-4BC4-A486-13AB07E6102F}" destId="{DD0DB220-DE84-4474-903F-FAC4EFD17E7A}" srcOrd="1" destOrd="0" presId="urn:microsoft.com/office/officeart/2005/8/layout/orgChart1"/>
    <dgm:cxn modelId="{FB2B9595-583F-4C07-883A-53ADA3F9C20D}" type="presParOf" srcId="{928392A5-BF74-4BC4-A486-13AB07E6102F}" destId="{19D57454-42B0-4C3C-A278-F79BD882FB68}" srcOrd="2" destOrd="0" presId="urn:microsoft.com/office/officeart/2005/8/layout/orgChart1"/>
    <dgm:cxn modelId="{D5A0A392-0498-4233-93EC-EEC90B32E923}" type="presParOf" srcId="{C519B4DA-4EC6-414B-ABC8-4BAFA293CC5F}" destId="{2D617A51-58C7-4D0F-8F30-56F56B9CFD2F}" srcOrd="2" destOrd="0" presId="urn:microsoft.com/office/officeart/2005/8/layout/orgChart1"/>
    <dgm:cxn modelId="{01184436-B397-482A-BEDC-F660E3037676}" type="presParOf" srcId="{192A4A43-5DC6-4E48-A7A3-07390C05F084}" destId="{F5B60803-8A1B-43E9-956C-964CFAFC6B7B}" srcOrd="2" destOrd="0" presId="urn:microsoft.com/office/officeart/2005/8/layout/orgChart1"/>
    <dgm:cxn modelId="{3767C97E-0866-40D7-848A-1D6D2FDE8BB6}" type="presParOf" srcId="{192A4A43-5DC6-4E48-A7A3-07390C05F084}" destId="{15E093A9-D10E-439C-BCBF-14B170D29987}" srcOrd="3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4" destOrd="0" presId="urn:microsoft.com/office/officeart/2005/8/layout/orgChart1"/>
    <dgm:cxn modelId="{6A1A6B76-4E01-418C-B29D-2409D7511D79}" type="presParOf" srcId="{192A4A43-5DC6-4E48-A7A3-07390C05F084}" destId="{26ACE941-B906-440D-8948-E35202915F75}" srcOrd="5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6" destOrd="0" presId="urn:microsoft.com/office/officeart/2005/8/layout/orgChart1"/>
    <dgm:cxn modelId="{2796F2F1-C7B1-486E-B47E-ACA2AA35758C}" type="presParOf" srcId="{192A4A43-5DC6-4E48-A7A3-07390C05F084}" destId="{4263B0A1-E827-42E9-9A5A-D1A22142AA0E}" srcOrd="7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93B478-52B7-4D96-9320-494BE314D889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Clubes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82408E-923B-4C42-9E86-CDB3A20448AC}" type="parTrans" cxnId="{7A03FA61-0CD1-48C1-AFA7-A727D7B7FDED}">
      <dgm:prSet/>
      <dgm:spPr/>
      <dgm:t>
        <a:bodyPr/>
        <a:lstStyle/>
        <a:p>
          <a:endParaRPr lang="es-ES" sz="1200"/>
        </a:p>
      </dgm:t>
    </dgm:pt>
    <dgm:pt modelId="{DF262DED-CF5B-444B-BA70-3948B5DBAD5F}" type="sibTrans" cxnId="{7A03FA61-0CD1-48C1-AFA7-A727D7B7FDED}">
      <dgm:prSet/>
      <dgm:spPr/>
      <dgm:t>
        <a:bodyPr/>
        <a:lstStyle/>
        <a:p>
          <a:endParaRPr lang="es-ES" sz="1200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  <a:p>
          <a:endParaRPr lang="es-ES" sz="1200" dirty="0"/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1EC373E8-1C93-4AB0-AC1C-9941088AF26D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7EDD4AF2-F3D4-4F23-85A1-5B1472F3188E}" type="parTrans" cxnId="{A0816669-C666-48D6-83FD-13F92D1088AF}">
      <dgm:prSet/>
      <dgm:spPr/>
      <dgm:t>
        <a:bodyPr/>
        <a:lstStyle/>
        <a:p>
          <a:endParaRPr lang="es-ES" sz="1200"/>
        </a:p>
      </dgm:t>
    </dgm:pt>
    <dgm:pt modelId="{93A053C7-B02B-466C-B18B-8A69A1932B81}" type="sibTrans" cxnId="{A0816669-C666-48D6-83FD-13F92D1088AF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8D2A39-2999-4218-B14C-E0FE928DA75D}" type="pres">
      <dgm:prSet presAssocID="{8993B478-52B7-4D96-9320-494BE314D889}" presName="hierRoot1" presStyleCnt="0">
        <dgm:presLayoutVars>
          <dgm:hierBranch/>
        </dgm:presLayoutVars>
      </dgm:prSet>
      <dgm:spPr/>
    </dgm:pt>
    <dgm:pt modelId="{9FCB2968-98B3-48C9-BC34-A07D6658408F}" type="pres">
      <dgm:prSet presAssocID="{8993B478-52B7-4D96-9320-494BE314D889}" presName="rootComposite1" presStyleCnt="0"/>
      <dgm:spPr/>
    </dgm:pt>
    <dgm:pt modelId="{C36A91AC-D8BB-4F6C-8529-05585F106590}" type="pres">
      <dgm:prSet presAssocID="{8993B478-52B7-4D96-9320-494BE314D8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90757E-71BB-462D-9F9C-FDD856B1E1FA}" type="pres">
      <dgm:prSet presAssocID="{8993B478-52B7-4D96-9320-494BE314D8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84FBAD-12C8-4516-8FBC-DA7CD70F81B0}" type="pres">
      <dgm:prSet presAssocID="{8993B478-52B7-4D96-9320-494BE314D889}" presName="hierChild2" presStyleCnt="0"/>
      <dgm:spPr/>
    </dgm:pt>
    <dgm:pt modelId="{69619CCD-5215-418B-98DC-26515833E647}" type="pres">
      <dgm:prSet presAssocID="{581C2B2C-223E-47C7-9564-8F5953D4F6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4C39369-89CB-4122-826D-4CF9F52A5321}" type="pres">
      <dgm:prSet presAssocID="{492D5198-4FB6-48F5-BAC2-BCD58288DA26}" presName="hierRoot2" presStyleCnt="0">
        <dgm:presLayoutVars>
          <dgm:hierBranch/>
        </dgm:presLayoutVars>
      </dgm:prSet>
      <dgm:spPr/>
    </dgm:pt>
    <dgm:pt modelId="{AF4F5474-8A26-4402-BF1C-E5698F290F31}" type="pres">
      <dgm:prSet presAssocID="{492D5198-4FB6-48F5-BAC2-BCD58288DA26}" presName="rootComposite" presStyleCnt="0"/>
      <dgm:spPr/>
    </dgm:pt>
    <dgm:pt modelId="{6B1A98DD-F038-4E2D-977E-86463AC8F11A}" type="pres">
      <dgm:prSet presAssocID="{492D5198-4FB6-48F5-BAC2-BCD58288DA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00693-B258-457D-B8AD-F09EBAD2E7F5}" type="pres">
      <dgm:prSet presAssocID="{492D5198-4FB6-48F5-BAC2-BCD58288DA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6A27F-1518-43C3-B949-7D3D5E1431DF}" type="pres">
      <dgm:prSet presAssocID="{492D5198-4FB6-48F5-BAC2-BCD58288DA26}" presName="hierChild4" presStyleCnt="0"/>
      <dgm:spPr/>
    </dgm:pt>
    <dgm:pt modelId="{7C2E9E61-1939-4DF9-BE86-D77E5CFEAFD8}" type="pres">
      <dgm:prSet presAssocID="{7EDD4AF2-F3D4-4F23-85A1-5B1472F318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F24DEC6-8475-4335-BA04-7471032924F4}" type="pres">
      <dgm:prSet presAssocID="{1EC373E8-1C93-4AB0-AC1C-9941088AF26D}" presName="hierRoot2" presStyleCnt="0">
        <dgm:presLayoutVars>
          <dgm:hierBranch val="init"/>
        </dgm:presLayoutVars>
      </dgm:prSet>
      <dgm:spPr/>
    </dgm:pt>
    <dgm:pt modelId="{5F27F5EE-9932-45DD-B95B-2BC21325E9CA}" type="pres">
      <dgm:prSet presAssocID="{1EC373E8-1C93-4AB0-AC1C-9941088AF26D}" presName="rootComposite" presStyleCnt="0"/>
      <dgm:spPr/>
    </dgm:pt>
    <dgm:pt modelId="{1D87E0EF-132F-4D7B-B5AA-89FDA07C2957}" type="pres">
      <dgm:prSet presAssocID="{1EC373E8-1C93-4AB0-AC1C-9941088AF2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EA1BE-B775-41AD-971E-0D8E67E4FA4F}" type="pres">
      <dgm:prSet presAssocID="{1EC373E8-1C93-4AB0-AC1C-9941088AF2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1D4D48F4-8E57-43C1-892D-E8894810C214}" type="pres">
      <dgm:prSet presAssocID="{1EC373E8-1C93-4AB0-AC1C-9941088AF26D}" presName="hierChild4" presStyleCnt="0"/>
      <dgm:spPr/>
    </dgm:pt>
    <dgm:pt modelId="{816A5233-9BA5-492B-B270-0F6646C534E2}" type="pres">
      <dgm:prSet presAssocID="{1EC373E8-1C93-4AB0-AC1C-9941088AF26D}" presName="hierChild5" presStyleCnt="0"/>
      <dgm:spPr/>
    </dgm:pt>
    <dgm:pt modelId="{9FFAAC7C-FD64-4DBF-A042-BFE24EF61B7E}" type="pres">
      <dgm:prSet presAssocID="{8DF1AF3B-34F2-456E-AF1C-F5DEA396926D}" presName="Name35" presStyleLbl="parChTrans1D3" presStyleIdx="1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87CCC640-174A-42EB-941F-AF305B1B14DD}" type="pres">
      <dgm:prSet presAssocID="{E1EBB56D-0249-4821-A313-20F8C3655CF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99B3FDA9-9196-468F-8304-4C32DC3386BB}" type="pres">
      <dgm:prSet presAssocID="{492D5198-4FB6-48F5-BAC2-BCD58288DA26}" presName="hierChild5" presStyleCnt="0"/>
      <dgm:spPr/>
    </dgm:pt>
    <dgm:pt modelId="{FBF4E5BB-6E30-467B-9FC7-768E66D80386}" type="pres">
      <dgm:prSet presAssocID="{73E69401-7717-43C3-A749-A81E8ADFF87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1C88F62F-8C00-48BD-A9FE-B2C50C83EB74}" type="pres">
      <dgm:prSet presAssocID="{8993B478-52B7-4D96-9320-494BE314D889}" presName="hierChild3" presStyleCnt="0"/>
      <dgm:spPr/>
    </dgm:pt>
  </dgm:ptLst>
  <dgm:cxnLst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ED7783D7-53F9-4EA8-B8AB-BB5692C9FF10}" type="presOf" srcId="{C3A7D2F3-D15F-4C0A-8E3B-15A096B0B3BD}" destId="{7BBD7C89-35C0-48E9-AB8A-DE432DBFB711}" srcOrd="1" destOrd="0" presId="urn:microsoft.com/office/officeart/2005/8/layout/orgChart1"/>
    <dgm:cxn modelId="{F8B4F17C-1F9B-43B6-A1BD-E533952F37B5}" type="presOf" srcId="{1EC373E8-1C93-4AB0-AC1C-9941088AF26D}" destId="{1D87E0EF-132F-4D7B-B5AA-89FDA07C2957}" srcOrd="0" destOrd="0" presId="urn:microsoft.com/office/officeart/2005/8/layout/orgChart1"/>
    <dgm:cxn modelId="{D1929158-8D31-4120-9EE7-6F45EC0C3E6B}" type="presOf" srcId="{DE62707B-D407-41B1-A38B-1AC0D9629393}" destId="{367CFD06-8646-49C7-A689-1F953D6A870F}" srcOrd="1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08270381-4271-4DAA-8B80-826BC8AF34B3}" type="presOf" srcId="{581C2B2C-223E-47C7-9564-8F5953D4F61D}" destId="{69619CCD-5215-418B-98DC-26515833E647}" srcOrd="0" destOrd="0" presId="urn:microsoft.com/office/officeart/2005/8/layout/orgChart1"/>
    <dgm:cxn modelId="{4600AE39-4E72-4623-8549-EC8938CA1A8D}" type="presOf" srcId="{8DF1AF3B-34F2-456E-AF1C-F5DEA396926D}" destId="{9FFAAC7C-FD64-4DBF-A042-BFE24EF61B7E}" srcOrd="0" destOrd="0" presId="urn:microsoft.com/office/officeart/2005/8/layout/orgChart1"/>
    <dgm:cxn modelId="{F94025EA-45BB-47DE-8B5C-3F985E457847}" type="presOf" srcId="{73E69401-7717-43C3-A749-A81E8ADFF875}" destId="{FBF4E5BB-6E30-467B-9FC7-768E66D80386}" srcOrd="0" destOrd="0" presId="urn:microsoft.com/office/officeart/2005/8/layout/orgChart1"/>
    <dgm:cxn modelId="{9DC92FFE-2690-4716-8D93-B9559845275E}" type="presOf" srcId="{1EC373E8-1C93-4AB0-AC1C-9941088AF26D}" destId="{6BAEA1BE-B775-41AD-971E-0D8E67E4FA4F}" srcOrd="1" destOrd="0" presId="urn:microsoft.com/office/officeart/2005/8/layout/orgChart1"/>
    <dgm:cxn modelId="{A356EE97-FE90-433E-81E8-CE4C31703597}" type="presOf" srcId="{DE62707B-D407-41B1-A38B-1AC0D9629393}" destId="{893FC441-2D58-4EB6-87A9-A0E22FCB42A5}" srcOrd="0" destOrd="0" presId="urn:microsoft.com/office/officeart/2005/8/layout/orgChart1"/>
    <dgm:cxn modelId="{3E050565-D0E8-4794-B1D3-FF0D6CD10DCD}" type="presOf" srcId="{7EDD4AF2-F3D4-4F23-85A1-5B1472F3188E}" destId="{7C2E9E61-1939-4DF9-BE86-D77E5CFEAFD8}" srcOrd="0" destOrd="0" presId="urn:microsoft.com/office/officeart/2005/8/layout/orgChart1"/>
    <dgm:cxn modelId="{614B5349-AD2F-4BA7-A8C6-F1FEF1A6BE10}" type="presOf" srcId="{8993B478-52B7-4D96-9320-494BE314D889}" destId="{C36A91AC-D8BB-4F6C-8529-05585F106590}" srcOrd="0" destOrd="0" presId="urn:microsoft.com/office/officeart/2005/8/layout/orgChart1"/>
    <dgm:cxn modelId="{7A03FA61-0CD1-48C1-AFA7-A727D7B7FDED}" srcId="{31C68441-D038-40B0-A546-B632AABFDB11}" destId="{8993B478-52B7-4D96-9320-494BE314D889}" srcOrd="0" destOrd="0" parTransId="{5C82408E-923B-4C42-9E86-CDB3A20448AC}" sibTransId="{DF262DED-CF5B-444B-BA70-3948B5DBAD5F}"/>
    <dgm:cxn modelId="{33002F0E-91DA-406E-8E2C-EBFE4FE4729B}" srcId="{8993B478-52B7-4D96-9320-494BE314D889}" destId="{492D5198-4FB6-48F5-BAC2-BCD58288DA26}" srcOrd="0" destOrd="0" parTransId="{581C2B2C-223E-47C7-9564-8F5953D4F61D}" sibTransId="{A7E93A62-54DF-4104-9259-C6D09B518F74}"/>
    <dgm:cxn modelId="{40C2B717-FBF1-4A3B-B5E2-7D75F1F32F80}" type="presOf" srcId="{492D5198-4FB6-48F5-BAC2-BCD58288DA26}" destId="{6B1A98DD-F038-4E2D-977E-86463AC8F11A}" srcOrd="0" destOrd="0" presId="urn:microsoft.com/office/officeart/2005/8/layout/orgChart1"/>
    <dgm:cxn modelId="{8281A483-73C8-4E4A-846B-56D9279843C0}" type="presOf" srcId="{C3A7D2F3-D15F-4C0A-8E3B-15A096B0B3BD}" destId="{66835E2E-C577-4026-9792-02E1B24EAB3D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395C0104-4E58-4ABE-83DD-1942BC33F4F2}" type="presOf" srcId="{05458C5C-2050-45C1-A3AC-098B99B324B9}" destId="{1E1ACBA1-9B8D-4185-AE48-48EA515E70EA}" srcOrd="1" destOrd="0" presId="urn:microsoft.com/office/officeart/2005/8/layout/orgChart1"/>
    <dgm:cxn modelId="{8FC64C99-8D74-4B0E-A533-B9D84551DDCE}" type="presOf" srcId="{E1EBB56D-0249-4821-A313-20F8C3655CF7}" destId="{87CCC640-174A-42EB-941F-AF305B1B14DD}" srcOrd="0" destOrd="0" presId="urn:microsoft.com/office/officeart/2005/8/layout/orgChart1"/>
    <dgm:cxn modelId="{6AAEFD26-4A72-4FEE-9E78-4309AC638211}" type="presOf" srcId="{05458C5C-2050-45C1-A3AC-098B99B324B9}" destId="{380D16CF-0A93-4353-A936-64DD40D2FBDC}" srcOrd="0" destOrd="0" presId="urn:microsoft.com/office/officeart/2005/8/layout/orgChart1"/>
    <dgm:cxn modelId="{C3F5319A-10F5-4CD6-A581-94454CE5E438}" type="presOf" srcId="{492D5198-4FB6-48F5-BAC2-BCD58288DA26}" destId="{99E00693-B258-457D-B8AD-F09EBAD2E7F5}" srcOrd="1" destOrd="0" presId="urn:microsoft.com/office/officeart/2005/8/layout/orgChart1"/>
    <dgm:cxn modelId="{CAD1DA11-D475-4A9D-B4D6-6F88C461F554}" type="presOf" srcId="{8993B478-52B7-4D96-9320-494BE314D889}" destId="{4790757E-71BB-462D-9F9C-FDD856B1E1FA}" srcOrd="1" destOrd="0" presId="urn:microsoft.com/office/officeart/2005/8/layout/orgChart1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A0816669-C666-48D6-83FD-13F92D1088AF}" srcId="{492D5198-4FB6-48F5-BAC2-BCD58288DA26}" destId="{1EC373E8-1C93-4AB0-AC1C-9941088AF26D}" srcOrd="1" destOrd="0" parTransId="{7EDD4AF2-F3D4-4F23-85A1-5B1472F3188E}" sibTransId="{93A053C7-B02B-466C-B18B-8A69A1932B81}"/>
    <dgm:cxn modelId="{7FE63CB2-E54C-4164-B1B6-9B46FE2CB6CD}" type="presParOf" srcId="{416E5E32-24E8-44B1-8E2B-CF35299A9F50}" destId="{618D2A39-2999-4218-B14C-E0FE928DA75D}" srcOrd="0" destOrd="0" presId="urn:microsoft.com/office/officeart/2005/8/layout/orgChart1"/>
    <dgm:cxn modelId="{1E81F10B-7E47-45E3-A0AC-A125AA6BFB88}" type="presParOf" srcId="{618D2A39-2999-4218-B14C-E0FE928DA75D}" destId="{9FCB2968-98B3-48C9-BC34-A07D6658408F}" srcOrd="0" destOrd="0" presId="urn:microsoft.com/office/officeart/2005/8/layout/orgChart1"/>
    <dgm:cxn modelId="{4AB5D005-34BA-4BC0-97F8-FE0CA69A2FBF}" type="presParOf" srcId="{9FCB2968-98B3-48C9-BC34-A07D6658408F}" destId="{C36A91AC-D8BB-4F6C-8529-05585F106590}" srcOrd="0" destOrd="0" presId="urn:microsoft.com/office/officeart/2005/8/layout/orgChart1"/>
    <dgm:cxn modelId="{14A019E7-5274-4E5E-B905-31F247C9F6F1}" type="presParOf" srcId="{9FCB2968-98B3-48C9-BC34-A07D6658408F}" destId="{4790757E-71BB-462D-9F9C-FDD856B1E1FA}" srcOrd="1" destOrd="0" presId="urn:microsoft.com/office/officeart/2005/8/layout/orgChart1"/>
    <dgm:cxn modelId="{2373716A-41D1-4B3D-9581-C5B4CA0D1D30}" type="presParOf" srcId="{618D2A39-2999-4218-B14C-E0FE928DA75D}" destId="{2C84FBAD-12C8-4516-8FBC-DA7CD70F81B0}" srcOrd="1" destOrd="0" presId="urn:microsoft.com/office/officeart/2005/8/layout/orgChart1"/>
    <dgm:cxn modelId="{40087BA8-3874-4209-A76F-ED0E69147E58}" type="presParOf" srcId="{2C84FBAD-12C8-4516-8FBC-DA7CD70F81B0}" destId="{69619CCD-5215-418B-98DC-26515833E647}" srcOrd="0" destOrd="0" presId="urn:microsoft.com/office/officeart/2005/8/layout/orgChart1"/>
    <dgm:cxn modelId="{76E77F2F-D3AB-41E5-BE47-10BE42276346}" type="presParOf" srcId="{2C84FBAD-12C8-4516-8FBC-DA7CD70F81B0}" destId="{34C39369-89CB-4122-826D-4CF9F52A5321}" srcOrd="1" destOrd="0" presId="urn:microsoft.com/office/officeart/2005/8/layout/orgChart1"/>
    <dgm:cxn modelId="{053E3340-4B45-4968-BF5F-ACABB91166BA}" type="presParOf" srcId="{34C39369-89CB-4122-826D-4CF9F52A5321}" destId="{AF4F5474-8A26-4402-BF1C-E5698F290F31}" srcOrd="0" destOrd="0" presId="urn:microsoft.com/office/officeart/2005/8/layout/orgChart1"/>
    <dgm:cxn modelId="{5396AB1C-0637-4D6D-A742-4C1ED201BC68}" type="presParOf" srcId="{AF4F5474-8A26-4402-BF1C-E5698F290F31}" destId="{6B1A98DD-F038-4E2D-977E-86463AC8F11A}" srcOrd="0" destOrd="0" presId="urn:microsoft.com/office/officeart/2005/8/layout/orgChart1"/>
    <dgm:cxn modelId="{816E22FE-AEAF-4D0A-98CD-E6D7E16027C1}" type="presParOf" srcId="{AF4F5474-8A26-4402-BF1C-E5698F290F31}" destId="{99E00693-B258-457D-B8AD-F09EBAD2E7F5}" srcOrd="1" destOrd="0" presId="urn:microsoft.com/office/officeart/2005/8/layout/orgChart1"/>
    <dgm:cxn modelId="{AE48590C-6304-4416-9EE5-59527F7D02E0}" type="presParOf" srcId="{34C39369-89CB-4122-826D-4CF9F52A5321}" destId="{2EC6A27F-1518-43C3-B949-7D3D5E1431DF}" srcOrd="1" destOrd="0" presId="urn:microsoft.com/office/officeart/2005/8/layout/orgChart1"/>
    <dgm:cxn modelId="{AB24E456-561C-4B72-A7B5-CBE7C6DC381C}" type="presParOf" srcId="{2EC6A27F-1518-43C3-B949-7D3D5E1431DF}" destId="{7C2E9E61-1939-4DF9-BE86-D77E5CFEAFD8}" srcOrd="0" destOrd="0" presId="urn:microsoft.com/office/officeart/2005/8/layout/orgChart1"/>
    <dgm:cxn modelId="{99A1BD1F-5C37-4C00-A4DD-64D4D399F2CF}" type="presParOf" srcId="{2EC6A27F-1518-43C3-B949-7D3D5E1431DF}" destId="{2F24DEC6-8475-4335-BA04-7471032924F4}" srcOrd="1" destOrd="0" presId="urn:microsoft.com/office/officeart/2005/8/layout/orgChart1"/>
    <dgm:cxn modelId="{BF23384F-3783-4DD0-B58B-27066AFA0B3D}" type="presParOf" srcId="{2F24DEC6-8475-4335-BA04-7471032924F4}" destId="{5F27F5EE-9932-45DD-B95B-2BC21325E9CA}" srcOrd="0" destOrd="0" presId="urn:microsoft.com/office/officeart/2005/8/layout/orgChart1"/>
    <dgm:cxn modelId="{67FCA0B6-2E23-463E-97AE-7CA03AA65D2E}" type="presParOf" srcId="{5F27F5EE-9932-45DD-B95B-2BC21325E9CA}" destId="{1D87E0EF-132F-4D7B-B5AA-89FDA07C2957}" srcOrd="0" destOrd="0" presId="urn:microsoft.com/office/officeart/2005/8/layout/orgChart1"/>
    <dgm:cxn modelId="{758F67BC-C0B7-4298-9F87-E7C362AACCE8}" type="presParOf" srcId="{5F27F5EE-9932-45DD-B95B-2BC21325E9CA}" destId="{6BAEA1BE-B775-41AD-971E-0D8E67E4FA4F}" srcOrd="1" destOrd="0" presId="urn:microsoft.com/office/officeart/2005/8/layout/orgChart1"/>
    <dgm:cxn modelId="{3BD02443-B99A-453F-A8E9-1F2410C843E2}" type="presParOf" srcId="{2F24DEC6-8475-4335-BA04-7471032924F4}" destId="{1D4D48F4-8E57-43C1-892D-E8894810C214}" srcOrd="1" destOrd="0" presId="urn:microsoft.com/office/officeart/2005/8/layout/orgChart1"/>
    <dgm:cxn modelId="{3F484E5F-9B9A-4A49-B944-963BF84F83CC}" type="presParOf" srcId="{2F24DEC6-8475-4335-BA04-7471032924F4}" destId="{816A5233-9BA5-492B-B270-0F6646C534E2}" srcOrd="2" destOrd="0" presId="urn:microsoft.com/office/officeart/2005/8/layout/orgChart1"/>
    <dgm:cxn modelId="{E8CD4238-C132-406E-9F41-2E8EF71FFD42}" type="presParOf" srcId="{2EC6A27F-1518-43C3-B949-7D3D5E1431DF}" destId="{9FFAAC7C-FD64-4DBF-A042-BFE24EF61B7E}" srcOrd="2" destOrd="0" presId="urn:microsoft.com/office/officeart/2005/8/layout/orgChart1"/>
    <dgm:cxn modelId="{C82498ED-D95D-4413-A450-07F9BC12B3D7}" type="presParOf" srcId="{2EC6A27F-1518-43C3-B949-7D3D5E1431DF}" destId="{162164BB-815D-4A2A-A89D-0AD180845AF7}" srcOrd="3" destOrd="0" presId="urn:microsoft.com/office/officeart/2005/8/layout/orgChart1"/>
    <dgm:cxn modelId="{8CD8D31E-6C8D-4A88-9DDA-FAC4AD0E632D}" type="presParOf" srcId="{162164BB-815D-4A2A-A89D-0AD180845AF7}" destId="{B36C74AF-CCF6-452A-9F32-45DD350235F3}" srcOrd="0" destOrd="0" presId="urn:microsoft.com/office/officeart/2005/8/layout/orgChart1"/>
    <dgm:cxn modelId="{4E5FAFB1-4E01-4453-8930-90C96027DAD9}" type="presParOf" srcId="{B36C74AF-CCF6-452A-9F32-45DD350235F3}" destId="{380D16CF-0A93-4353-A936-64DD40D2FBDC}" srcOrd="0" destOrd="0" presId="urn:microsoft.com/office/officeart/2005/8/layout/orgChart1"/>
    <dgm:cxn modelId="{8FAC4281-0260-4C77-9908-9AFFC92DB37F}" type="presParOf" srcId="{B36C74AF-CCF6-452A-9F32-45DD350235F3}" destId="{1E1ACBA1-9B8D-4185-AE48-48EA515E70EA}" srcOrd="1" destOrd="0" presId="urn:microsoft.com/office/officeart/2005/8/layout/orgChart1"/>
    <dgm:cxn modelId="{F115763A-7C40-4E85-82C7-418673F727BD}" type="presParOf" srcId="{162164BB-815D-4A2A-A89D-0AD180845AF7}" destId="{48AADC69-00D6-47D5-959C-52C64F7DFF82}" srcOrd="1" destOrd="0" presId="urn:microsoft.com/office/officeart/2005/8/layout/orgChart1"/>
    <dgm:cxn modelId="{0FECB067-1CB0-45F4-B8EE-984ED70429B2}" type="presParOf" srcId="{162164BB-815D-4A2A-A89D-0AD180845AF7}" destId="{6231A951-60E0-4920-81B4-7DFFDCA590D5}" srcOrd="2" destOrd="0" presId="urn:microsoft.com/office/officeart/2005/8/layout/orgChart1"/>
    <dgm:cxn modelId="{34FA2F75-6E5F-4386-A109-7862EE85944A}" type="presParOf" srcId="{2EC6A27F-1518-43C3-B949-7D3D5E1431DF}" destId="{87CCC640-174A-42EB-941F-AF305B1B14DD}" srcOrd="4" destOrd="0" presId="urn:microsoft.com/office/officeart/2005/8/layout/orgChart1"/>
    <dgm:cxn modelId="{8931C43F-9357-4D59-B90A-5DBDCA3A9881}" type="presParOf" srcId="{2EC6A27F-1518-43C3-B949-7D3D5E1431DF}" destId="{8DCB71FC-89AB-4FE2-B997-2151D851F483}" srcOrd="5" destOrd="0" presId="urn:microsoft.com/office/officeart/2005/8/layout/orgChart1"/>
    <dgm:cxn modelId="{885C7124-A2AF-45D2-A808-F61E41F9FB90}" type="presParOf" srcId="{8DCB71FC-89AB-4FE2-B997-2151D851F483}" destId="{D3053D50-6023-4B5C-8DB6-A93154014B9C}" srcOrd="0" destOrd="0" presId="urn:microsoft.com/office/officeart/2005/8/layout/orgChart1"/>
    <dgm:cxn modelId="{E99DB94C-5FB3-496D-BC27-8C6427900146}" type="presParOf" srcId="{D3053D50-6023-4B5C-8DB6-A93154014B9C}" destId="{66835E2E-C577-4026-9792-02E1B24EAB3D}" srcOrd="0" destOrd="0" presId="urn:microsoft.com/office/officeart/2005/8/layout/orgChart1"/>
    <dgm:cxn modelId="{844D780B-AA07-4C2A-9345-0FD8D7F1B745}" type="presParOf" srcId="{D3053D50-6023-4B5C-8DB6-A93154014B9C}" destId="{7BBD7C89-35C0-48E9-AB8A-DE432DBFB711}" srcOrd="1" destOrd="0" presId="urn:microsoft.com/office/officeart/2005/8/layout/orgChart1"/>
    <dgm:cxn modelId="{037A4787-E832-45A6-9CF0-D7E5DB4A4E87}" type="presParOf" srcId="{8DCB71FC-89AB-4FE2-B997-2151D851F483}" destId="{7D50DFA6-4E67-4D91-9720-DFC069FEF096}" srcOrd="1" destOrd="0" presId="urn:microsoft.com/office/officeart/2005/8/layout/orgChart1"/>
    <dgm:cxn modelId="{D8BCC6F5-197C-4287-A9B1-71212BA54DE6}" type="presParOf" srcId="{8DCB71FC-89AB-4FE2-B997-2151D851F483}" destId="{752296D9-0E39-49E7-BC4D-165F5C65740E}" srcOrd="2" destOrd="0" presId="urn:microsoft.com/office/officeart/2005/8/layout/orgChart1"/>
    <dgm:cxn modelId="{7EA37D38-8BA2-42DC-B3FC-56F4F0E2E810}" type="presParOf" srcId="{34C39369-89CB-4122-826D-4CF9F52A5321}" destId="{99B3FDA9-9196-468F-8304-4C32DC3386BB}" srcOrd="2" destOrd="0" presId="urn:microsoft.com/office/officeart/2005/8/layout/orgChart1"/>
    <dgm:cxn modelId="{954E520A-7F2E-4ABB-AB27-A103DEEBC4BE}" type="presParOf" srcId="{99B3FDA9-9196-468F-8304-4C32DC3386BB}" destId="{FBF4E5BB-6E30-467B-9FC7-768E66D80386}" srcOrd="0" destOrd="0" presId="urn:microsoft.com/office/officeart/2005/8/layout/orgChart1"/>
    <dgm:cxn modelId="{D8A93FA0-43D0-4843-96BE-24D7EEB5B82B}" type="presParOf" srcId="{99B3FDA9-9196-468F-8304-4C32DC3386BB}" destId="{14621227-9621-4B0D-983B-824F77AA44BF}" srcOrd="1" destOrd="0" presId="urn:microsoft.com/office/officeart/2005/8/layout/orgChart1"/>
    <dgm:cxn modelId="{4538F882-A009-4280-8711-AA5E0343C101}" type="presParOf" srcId="{14621227-9621-4B0D-983B-824F77AA44BF}" destId="{4E3EF4A3-98D2-4D3A-92D4-A5F0735C7044}" srcOrd="0" destOrd="0" presId="urn:microsoft.com/office/officeart/2005/8/layout/orgChart1"/>
    <dgm:cxn modelId="{6440E244-D224-413B-9ADB-A6703A1B45BE}" type="presParOf" srcId="{4E3EF4A3-98D2-4D3A-92D4-A5F0735C7044}" destId="{893FC441-2D58-4EB6-87A9-A0E22FCB42A5}" srcOrd="0" destOrd="0" presId="urn:microsoft.com/office/officeart/2005/8/layout/orgChart1"/>
    <dgm:cxn modelId="{E991629D-F18C-4340-ACA5-5C95DDF8B7ED}" type="presParOf" srcId="{4E3EF4A3-98D2-4D3A-92D4-A5F0735C7044}" destId="{367CFD06-8646-49C7-A689-1F953D6A870F}" srcOrd="1" destOrd="0" presId="urn:microsoft.com/office/officeart/2005/8/layout/orgChart1"/>
    <dgm:cxn modelId="{746118C0-DF9F-477A-B34A-DEAB35B207E4}" type="presParOf" srcId="{14621227-9621-4B0D-983B-824F77AA44BF}" destId="{C5348CFF-7125-475B-8C3C-13A4BD4709F6}" srcOrd="1" destOrd="0" presId="urn:microsoft.com/office/officeart/2005/8/layout/orgChart1"/>
    <dgm:cxn modelId="{7A43A8F6-5ECC-4196-B49F-AA7E9908E93B}" type="presParOf" srcId="{14621227-9621-4B0D-983B-824F77AA44BF}" destId="{846834F4-D83C-4F8A-B140-006E282C0A15}" srcOrd="2" destOrd="0" presId="urn:microsoft.com/office/officeart/2005/8/layout/orgChart1"/>
    <dgm:cxn modelId="{6CDCFA08-3FD0-43B5-BB4A-AFD8E072BB0F}" type="presParOf" srcId="{618D2A39-2999-4218-B14C-E0FE928DA75D}" destId="{1C88F62F-8C00-48BD-A9FE-B2C50C83E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</a:t>
          </a:r>
          <a:r>
            <a:rPr lang="es-ES" sz="1200" dirty="0" smtClean="0"/>
            <a:t>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Instructores(as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37BED761-3290-4E74-8B19-674CE525242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74422E9-9219-4B4E-A3E9-48299BFB9DDA}" type="parTrans" cxnId="{272458B8-D7D5-4BAE-B872-87D5AF68F019}">
      <dgm:prSet/>
      <dgm:spPr/>
      <dgm:t>
        <a:bodyPr/>
        <a:lstStyle/>
        <a:p>
          <a:endParaRPr lang="es-ES" sz="1200"/>
        </a:p>
      </dgm:t>
    </dgm:pt>
    <dgm:pt modelId="{172C2F44-6D62-4969-A4AE-90FD7AF656B4}" type="sibTrans" cxnId="{272458B8-D7D5-4BAE-B872-87D5AF68F019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CA23A677-BAB8-430C-8EFD-7246D5E3D1EC}" type="pres">
      <dgm:prSet presAssocID="{8EF149C7-5249-43C7-9F4C-89239511224C}" presName="rootComposite1" presStyleCnt="0"/>
      <dgm:spPr/>
    </dgm:pt>
    <dgm:pt modelId="{CC9DE339-EABF-4DCF-BCEE-7DA1F3C27B98}" type="pres">
      <dgm:prSet presAssocID="{8EF149C7-5249-43C7-9F4C-8923951122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</dgm:pt>
    <dgm:pt modelId="{FE0C480F-B1D7-4C88-8056-7F642ED955EB}" type="pres">
      <dgm:prSet presAssocID="{61268AB9-AFB8-4D3D-9890-F4891BDEBAE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</dgm:pt>
    <dgm:pt modelId="{83618644-38AD-4D44-88B6-9BFDA2A3C660}" type="pres">
      <dgm:prSet presAssocID="{99305564-2305-4FAC-9685-791863CDFBF4}" presName="rootComposite" presStyleCnt="0"/>
      <dgm:spPr/>
    </dgm:pt>
    <dgm:pt modelId="{95D7A905-ADD2-4A8E-A0F3-2CAE75B8A31F}" type="pres">
      <dgm:prSet presAssocID="{99305564-2305-4FAC-9685-791863CDFBF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</dgm:pt>
    <dgm:pt modelId="{43155715-DD2C-41E2-B0BA-1F6899C654F5}" type="pres">
      <dgm:prSet presAssocID="{99305564-2305-4FAC-9685-791863CDFBF4}" presName="hierChild5" presStyleCnt="0"/>
      <dgm:spPr/>
    </dgm:pt>
    <dgm:pt modelId="{DE4D3C01-501C-457B-B94F-F2B0A6CD1AF8}" type="pres">
      <dgm:prSet presAssocID="{204DC1C7-4DDD-4204-B268-6DD0429DA59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1" presStyleCnt="4" custScaleY="115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7D348839-4088-438F-AC80-7E703D3FB4BC}" type="pres">
      <dgm:prSet presAssocID="{F9463E28-00DA-40B8-8ACB-8A6C98296D6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</dgm:pt>
    <dgm:pt modelId="{D3FA05AA-6A44-45AD-A80D-5539C68C05B7}" type="pres">
      <dgm:prSet presAssocID="{CFA44C66-ED7C-42F4-AF7D-5D8FB60766AE}" presName="rootComposite" presStyleCnt="0"/>
      <dgm:spPr/>
    </dgm:pt>
    <dgm:pt modelId="{477BFD6A-4235-46DD-9046-7B1AD41DBBE8}" type="pres">
      <dgm:prSet presAssocID="{CFA44C66-ED7C-42F4-AF7D-5D8FB60766AE}" presName="rootText" presStyleLbl="node2" presStyleIdx="2" presStyleCnt="4" custScaleY="162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4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</dgm:pt>
    <dgm:pt modelId="{C88563E2-DA14-4098-ADE6-3100DEEC5A47}" type="pres">
      <dgm:prSet presAssocID="{CFA44C66-ED7C-42F4-AF7D-5D8FB60766AE}" presName="hierChild5" presStyleCnt="0"/>
      <dgm:spPr/>
    </dgm:pt>
    <dgm:pt modelId="{51247E19-4A98-4471-9AF2-FD2B201BA6B9}" type="pres">
      <dgm:prSet presAssocID="{574422E9-9219-4B4E-A3E9-48299BFB9DD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B475661-7110-43E8-BB43-377E020E8ECA}" type="pres">
      <dgm:prSet presAssocID="{37BED761-3290-4E74-8B19-674CE5252424}" presName="hierRoot2" presStyleCnt="0">
        <dgm:presLayoutVars>
          <dgm:hierBranch val="init"/>
        </dgm:presLayoutVars>
      </dgm:prSet>
      <dgm:spPr/>
    </dgm:pt>
    <dgm:pt modelId="{B49A484B-4B8C-41EE-B66A-38E548A1FC56}" type="pres">
      <dgm:prSet presAssocID="{37BED761-3290-4E74-8B19-674CE5252424}" presName="rootComposite" presStyleCnt="0"/>
      <dgm:spPr/>
    </dgm:pt>
    <dgm:pt modelId="{EF91DE75-BDF4-4E60-B588-BCD9BC9BBB5B}" type="pres">
      <dgm:prSet presAssocID="{37BED761-3290-4E74-8B19-674CE525242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5F08A-74D5-4297-AF4A-42BEE76EF97E}" type="pres">
      <dgm:prSet presAssocID="{37BED761-3290-4E74-8B19-674CE525242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A56DD8B-CC92-4BCD-8ACD-E233479A97E7}" type="pres">
      <dgm:prSet presAssocID="{37BED761-3290-4E74-8B19-674CE5252424}" presName="hierChild4" presStyleCnt="0"/>
      <dgm:spPr/>
    </dgm:pt>
    <dgm:pt modelId="{641010E5-1719-4024-9C67-35804063ED04}" type="pres">
      <dgm:prSet presAssocID="{37BED761-3290-4E74-8B19-674CE5252424}" presName="hierChild5" presStyleCnt="0"/>
      <dgm:spPr/>
    </dgm:pt>
    <dgm:pt modelId="{65156121-D85F-40B6-B020-B2BEC307F581}" type="pres">
      <dgm:prSet presAssocID="{8EF149C7-5249-43C7-9F4C-89239511224C}" presName="hierChild3" presStyleCnt="0"/>
      <dgm:spPr/>
    </dgm:pt>
  </dgm:ptLst>
  <dgm:cxnLst>
    <dgm:cxn modelId="{419C42F3-FB45-44C2-B532-CFB4F15B15D6}" type="presOf" srcId="{574422E9-9219-4B4E-A3E9-48299BFB9DDA}" destId="{51247E19-4A98-4471-9AF2-FD2B201BA6B9}" srcOrd="0" destOrd="0" presId="urn:microsoft.com/office/officeart/2005/8/layout/orgChart1"/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F303783A-618E-4F47-8F8A-2104AC89DDA6}" type="presOf" srcId="{37BED761-3290-4E74-8B19-674CE5252424}" destId="{EF91DE75-BDF4-4E60-B588-BCD9BC9BBB5B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272458B8-D7D5-4BAE-B872-87D5AF68F019}" srcId="{8EF149C7-5249-43C7-9F4C-89239511224C}" destId="{37BED761-3290-4E74-8B19-674CE5252424}" srcOrd="3" destOrd="0" parTransId="{574422E9-9219-4B4E-A3E9-48299BFB9DDA}" sibTransId="{172C2F44-6D62-4969-A4AE-90FD7AF656B4}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0035F06-8AAA-4CAA-81D6-D390AA99DFAB}" type="presOf" srcId="{37BED761-3290-4E74-8B19-674CE5252424}" destId="{C0F5F08A-74D5-4297-AF4A-42BEE76EF97E}" srcOrd="1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5CA8FEBF-5041-4440-80A7-E8C79E48B220}" type="presParOf" srcId="{148C4BED-92CC-4820-A282-920ABCB41C89}" destId="{51247E19-4A98-4471-9AF2-FD2B201BA6B9}" srcOrd="6" destOrd="0" presId="urn:microsoft.com/office/officeart/2005/8/layout/orgChart1"/>
    <dgm:cxn modelId="{6714F7A9-D058-498D-AA6F-D2481C2FA047}" type="presParOf" srcId="{148C4BED-92CC-4820-A282-920ABCB41C89}" destId="{9B475661-7110-43E8-BB43-377E020E8ECA}" srcOrd="7" destOrd="0" presId="urn:microsoft.com/office/officeart/2005/8/layout/orgChart1"/>
    <dgm:cxn modelId="{5394F76F-390C-4932-9553-ED24EB70C470}" type="presParOf" srcId="{9B475661-7110-43E8-BB43-377E020E8ECA}" destId="{B49A484B-4B8C-41EE-B66A-38E548A1FC56}" srcOrd="0" destOrd="0" presId="urn:microsoft.com/office/officeart/2005/8/layout/orgChart1"/>
    <dgm:cxn modelId="{9E522BD4-711E-4CEB-A486-5EC89C2F1E5D}" type="presParOf" srcId="{B49A484B-4B8C-41EE-B66A-38E548A1FC56}" destId="{EF91DE75-BDF4-4E60-B588-BCD9BC9BBB5B}" srcOrd="0" destOrd="0" presId="urn:microsoft.com/office/officeart/2005/8/layout/orgChart1"/>
    <dgm:cxn modelId="{B837A904-6FFA-4925-8958-83D69BF87F8D}" type="presParOf" srcId="{B49A484B-4B8C-41EE-B66A-38E548A1FC56}" destId="{C0F5F08A-74D5-4297-AF4A-42BEE76EF97E}" srcOrd="1" destOrd="0" presId="urn:microsoft.com/office/officeart/2005/8/layout/orgChart1"/>
    <dgm:cxn modelId="{C9B5CD43-D334-4633-B336-329B78111A69}" type="presParOf" srcId="{9B475661-7110-43E8-BB43-377E020E8ECA}" destId="{3A56DD8B-CC92-4BCD-8ACD-E233479A97E7}" srcOrd="1" destOrd="0" presId="urn:microsoft.com/office/officeart/2005/8/layout/orgChart1"/>
    <dgm:cxn modelId="{F5346828-7203-42BF-82B9-250C8167513D}" type="presParOf" srcId="{9B475661-7110-43E8-BB43-377E020E8ECA}" destId="{641010E5-1719-4024-9C67-35804063ED04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  <a:p>
          <a:endParaRPr lang="es-ES" sz="1200" dirty="0"/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ECBD26DE-62E4-4A3C-B8DD-EFF64B9F78E7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3ACD589C-810F-459A-BA5B-CFDE50D5D86E}" type="parTrans" cxnId="{8A0C30C7-9EFB-4654-811D-18664CD6C7A1}">
      <dgm:prSet/>
      <dgm:spPr/>
      <dgm:t>
        <a:bodyPr/>
        <a:lstStyle/>
        <a:p>
          <a:endParaRPr lang="es-ES" sz="1200"/>
        </a:p>
      </dgm:t>
    </dgm:pt>
    <dgm:pt modelId="{97B086F8-66D2-49CD-9349-69A7D49F1F03}" type="sibTrans" cxnId="{8A0C30C7-9EFB-4654-811D-18664CD6C7A1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latin typeface="Calibri" panose="020F0502020204030204" pitchFamily="34" charset="0"/>
            </a:rPr>
            <a:t>Natación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(O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 </a:t>
          </a:r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85A55E8B-E32E-4D84-A414-3F3D2CEB069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</a:t>
          </a:r>
          <a:r>
            <a:rPr lang="es-MX" sz="1200" b="0" dirty="0" smtClean="0">
              <a:latin typeface="Calibri" panose="020F0502020204030204" pitchFamily="34" charset="0"/>
            </a:rPr>
            <a:t>Espec</a:t>
          </a:r>
          <a:r>
            <a:rPr lang="es-MX" sz="1200" dirty="0" smtClean="0">
              <a:latin typeface="Calibri" panose="020F0502020204030204" pitchFamily="34" charset="0"/>
            </a:rPr>
            <a:t>iales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9E09AB11-8D3F-495A-BC0F-57CDE866CE2A}" type="parTrans" cxnId="{6BAC8B2E-3614-40C2-98A9-09AEBEC47E1F}">
      <dgm:prSet/>
      <dgm:spPr/>
      <dgm:t>
        <a:bodyPr/>
        <a:lstStyle/>
        <a:p>
          <a:endParaRPr lang="es-ES" sz="1200"/>
        </a:p>
      </dgm:t>
    </dgm:pt>
    <dgm:pt modelId="{0E73191C-C12B-4CEA-B6F1-323DD9F1A02F}" type="sibTrans" cxnId="{6BAC8B2E-3614-40C2-98A9-09AEBEC47E1F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8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8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8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8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8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58B126A5-6DD0-4F8D-B7B4-6ACC8A27ECD1}" type="pres">
      <dgm:prSet presAssocID="{3ACD589C-810F-459A-BA5B-CFDE50D5D86E}" presName="Name35" presStyleLbl="parChTrans1D4" presStyleIdx="3" presStyleCnt="8"/>
      <dgm:spPr/>
      <dgm:t>
        <a:bodyPr/>
        <a:lstStyle/>
        <a:p>
          <a:endParaRPr lang="es-ES"/>
        </a:p>
      </dgm:t>
    </dgm:pt>
    <dgm:pt modelId="{0A983CED-8567-459C-A619-472652EA8C49}" type="pres">
      <dgm:prSet presAssocID="{ECBD26DE-62E4-4A3C-B8DD-EFF64B9F78E7}" presName="hierRoot2" presStyleCnt="0">
        <dgm:presLayoutVars>
          <dgm:hierBranch/>
        </dgm:presLayoutVars>
      </dgm:prSet>
      <dgm:spPr/>
    </dgm:pt>
    <dgm:pt modelId="{BF1A5073-7E4C-4F43-AFFE-133E5AD0E5A6}" type="pres">
      <dgm:prSet presAssocID="{ECBD26DE-62E4-4A3C-B8DD-EFF64B9F78E7}" presName="rootComposite" presStyleCnt="0"/>
      <dgm:spPr/>
    </dgm:pt>
    <dgm:pt modelId="{7FDF5328-9AEA-459E-A013-9D9BE9665969}" type="pres">
      <dgm:prSet presAssocID="{ECBD26DE-62E4-4A3C-B8DD-EFF64B9F78E7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D031-0DB9-4DFC-95B5-EB81B427926E}" type="pres">
      <dgm:prSet presAssocID="{ECBD26DE-62E4-4A3C-B8DD-EFF64B9F78E7}" presName="rootConnector" presStyleLbl="node4" presStyleIdx="3" presStyleCnt="8"/>
      <dgm:spPr/>
      <dgm:t>
        <a:bodyPr/>
        <a:lstStyle/>
        <a:p>
          <a:endParaRPr lang="es-ES"/>
        </a:p>
      </dgm:t>
    </dgm:pt>
    <dgm:pt modelId="{21C401E1-A8BC-4356-BD68-EDA99801041C}" type="pres">
      <dgm:prSet presAssocID="{ECBD26DE-62E4-4A3C-B8DD-EFF64B9F78E7}" presName="hierChild4" presStyleCnt="0"/>
      <dgm:spPr/>
    </dgm:pt>
    <dgm:pt modelId="{B36738CB-C96C-4EF0-AEC7-7E3E17927AF7}" type="pres">
      <dgm:prSet presAssocID="{ECBD26DE-62E4-4A3C-B8DD-EFF64B9F78E7}" presName="hierChild5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4" presStyleCnt="8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4" presStyleCnt="8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5" presStyleCnt="8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5" presStyleCnt="8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6" presStyleCnt="8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6" presStyleCnt="8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2C4162F-0F1F-444E-A044-A8DA4C89DE34}" type="pres">
      <dgm:prSet presAssocID="{9E09AB11-8D3F-495A-BC0F-57CDE866CE2A}" presName="Name35" presStyleLbl="parChTrans1D4" presStyleIdx="7" presStyleCnt="8"/>
      <dgm:spPr/>
      <dgm:t>
        <a:bodyPr/>
        <a:lstStyle/>
        <a:p>
          <a:endParaRPr lang="es-ES"/>
        </a:p>
      </dgm:t>
    </dgm:pt>
    <dgm:pt modelId="{E5554997-77A5-4B42-BE05-0B887FE3A455}" type="pres">
      <dgm:prSet presAssocID="{85A55E8B-E32E-4D84-A414-3F3D2CEB069A}" presName="hierRoot2" presStyleCnt="0">
        <dgm:presLayoutVars>
          <dgm:hierBranch/>
        </dgm:presLayoutVars>
      </dgm:prSet>
      <dgm:spPr/>
    </dgm:pt>
    <dgm:pt modelId="{A1C69F39-DC43-4A3D-AA6E-FC719AC812C4}" type="pres">
      <dgm:prSet presAssocID="{85A55E8B-E32E-4D84-A414-3F3D2CEB069A}" presName="rootComposite" presStyleCnt="0"/>
      <dgm:spPr/>
    </dgm:pt>
    <dgm:pt modelId="{F97DFC0E-BB7F-430B-B3A6-F7B983BBB4F5}" type="pres">
      <dgm:prSet presAssocID="{85A55E8B-E32E-4D84-A414-3F3D2CEB069A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F9E21E-D005-452B-924A-E5B9E878EE9A}" type="pres">
      <dgm:prSet presAssocID="{85A55E8B-E32E-4D84-A414-3F3D2CEB069A}" presName="rootConnector" presStyleLbl="node4" presStyleIdx="7" presStyleCnt="8"/>
      <dgm:spPr/>
      <dgm:t>
        <a:bodyPr/>
        <a:lstStyle/>
        <a:p>
          <a:endParaRPr lang="es-ES"/>
        </a:p>
      </dgm:t>
    </dgm:pt>
    <dgm:pt modelId="{C0427C9E-1C00-49E1-BD58-19975FDB1D4F}" type="pres">
      <dgm:prSet presAssocID="{85A55E8B-E32E-4D84-A414-3F3D2CEB069A}" presName="hierChild4" presStyleCnt="0"/>
      <dgm:spPr/>
    </dgm:pt>
    <dgm:pt modelId="{D6FE08F7-2631-48CC-8883-10C056D5422E}" type="pres">
      <dgm:prSet presAssocID="{85A55E8B-E32E-4D84-A414-3F3D2CEB069A}" presName="hierChild5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A0C30C7-9EFB-4654-811D-18664CD6C7A1}" srcId="{F3EFC11B-8E9C-48D7-9955-3138328636EC}" destId="{ECBD26DE-62E4-4A3C-B8DD-EFF64B9F78E7}" srcOrd="0" destOrd="0" parTransId="{3ACD589C-810F-459A-BA5B-CFDE50D5D86E}" sibTransId="{97B086F8-66D2-49CD-9349-69A7D49F1F03}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8CCA1D14-D196-4AF6-BFD5-8E0879386E48}" type="presOf" srcId="{ECBD26DE-62E4-4A3C-B8DD-EFF64B9F78E7}" destId="{A8A3D031-0DB9-4DFC-95B5-EB81B427926E}" srcOrd="1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874A070-BFE5-438E-85D1-49BBDD59E3AA}" type="presOf" srcId="{3ACD589C-810F-459A-BA5B-CFDE50D5D86E}" destId="{58B126A5-6DD0-4F8D-B7B4-6ACC8A27ECD1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2DE726C5-A3A6-4CCE-940B-AA908E239D03}" type="presOf" srcId="{85A55E8B-E32E-4D84-A414-3F3D2CEB069A}" destId="{ADF9E21E-D005-452B-924A-E5B9E878EE9A}" srcOrd="1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1130D396-C2E0-42C7-8006-1BFB2B491233}" type="presOf" srcId="{ECBD26DE-62E4-4A3C-B8DD-EFF64B9F78E7}" destId="{7FDF5328-9AEA-459E-A013-9D9BE9665969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A12D1C4D-74E0-4C3F-9336-7E05B2F5558A}" type="presOf" srcId="{85A55E8B-E32E-4D84-A414-3F3D2CEB069A}" destId="{F97DFC0E-BB7F-430B-B3A6-F7B983BBB4F5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9FF334B1-88FA-4D8C-9867-0A8A5C76E793}" type="presOf" srcId="{9E09AB11-8D3F-495A-BC0F-57CDE866CE2A}" destId="{82C4162F-0F1F-444E-A044-A8DA4C89DE34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6BAC8B2E-3614-40C2-98A9-09AEBEC47E1F}" srcId="{692EC5D2-5718-4530-AF48-A9BFF3A1D3F0}" destId="{85A55E8B-E32E-4D84-A414-3F3D2CEB069A}" srcOrd="0" destOrd="0" parTransId="{9E09AB11-8D3F-495A-BC0F-57CDE866CE2A}" sibTransId="{0E73191C-C12B-4CEA-B6F1-323DD9F1A02F}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B66B1378-A14D-403C-8C7F-B8611CCF8132}" type="presParOf" srcId="{99821E80-B5F5-46DE-B97D-9B1A07101718}" destId="{58B126A5-6DD0-4F8D-B7B4-6ACC8A27ECD1}" srcOrd="0" destOrd="0" presId="urn:microsoft.com/office/officeart/2005/8/layout/orgChart1"/>
    <dgm:cxn modelId="{92DBCD06-B82C-435E-ADD6-62D030FDF833}" type="presParOf" srcId="{99821E80-B5F5-46DE-B97D-9B1A07101718}" destId="{0A983CED-8567-459C-A619-472652EA8C49}" srcOrd="1" destOrd="0" presId="urn:microsoft.com/office/officeart/2005/8/layout/orgChart1"/>
    <dgm:cxn modelId="{93D78FDF-4A68-4D31-ABBB-D82D0C583B0A}" type="presParOf" srcId="{0A983CED-8567-459C-A619-472652EA8C49}" destId="{BF1A5073-7E4C-4F43-AFFE-133E5AD0E5A6}" srcOrd="0" destOrd="0" presId="urn:microsoft.com/office/officeart/2005/8/layout/orgChart1"/>
    <dgm:cxn modelId="{A8A5BD86-FA94-4557-9F4B-7A01D8BD7829}" type="presParOf" srcId="{BF1A5073-7E4C-4F43-AFFE-133E5AD0E5A6}" destId="{7FDF5328-9AEA-459E-A013-9D9BE9665969}" srcOrd="0" destOrd="0" presId="urn:microsoft.com/office/officeart/2005/8/layout/orgChart1"/>
    <dgm:cxn modelId="{70344FD0-65BC-4E8C-B0D7-EBAE617E5A87}" type="presParOf" srcId="{BF1A5073-7E4C-4F43-AFFE-133E5AD0E5A6}" destId="{A8A3D031-0DB9-4DFC-95B5-EB81B427926E}" srcOrd="1" destOrd="0" presId="urn:microsoft.com/office/officeart/2005/8/layout/orgChart1"/>
    <dgm:cxn modelId="{8F12771B-137C-42E5-89A0-25AE724A1714}" type="presParOf" srcId="{0A983CED-8567-459C-A619-472652EA8C49}" destId="{21C401E1-A8BC-4356-BD68-EDA99801041C}" srcOrd="1" destOrd="0" presId="urn:microsoft.com/office/officeart/2005/8/layout/orgChart1"/>
    <dgm:cxn modelId="{E483AA9F-95B4-4F48-B3BB-5DC104030F96}" type="presParOf" srcId="{0A983CED-8567-459C-A619-472652EA8C49}" destId="{B36738CB-C96C-4EF0-AEC7-7E3E17927AF7}" srcOrd="2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129EF814-39F1-4A88-8B89-E315EE5A5A6B}" type="presParOf" srcId="{5CF5B361-053E-402A-896D-CEB5D3D08A94}" destId="{82C4162F-0F1F-444E-A044-A8DA4C89DE34}" srcOrd="0" destOrd="0" presId="urn:microsoft.com/office/officeart/2005/8/layout/orgChart1"/>
    <dgm:cxn modelId="{7D305088-9BA1-48FC-98DC-BBF10B5D9053}" type="presParOf" srcId="{5CF5B361-053E-402A-896D-CEB5D3D08A94}" destId="{E5554997-77A5-4B42-BE05-0B887FE3A455}" srcOrd="1" destOrd="0" presId="urn:microsoft.com/office/officeart/2005/8/layout/orgChart1"/>
    <dgm:cxn modelId="{CDA15BF2-BDAB-4F09-8053-8C7CB0E2ADD3}" type="presParOf" srcId="{E5554997-77A5-4B42-BE05-0B887FE3A455}" destId="{A1C69F39-DC43-4A3D-AA6E-FC719AC812C4}" srcOrd="0" destOrd="0" presId="urn:microsoft.com/office/officeart/2005/8/layout/orgChart1"/>
    <dgm:cxn modelId="{64132E6C-695C-4256-A2C7-17F96BB83211}" type="presParOf" srcId="{A1C69F39-DC43-4A3D-AA6E-FC719AC812C4}" destId="{F97DFC0E-BB7F-430B-B3A6-F7B983BBB4F5}" srcOrd="0" destOrd="0" presId="urn:microsoft.com/office/officeart/2005/8/layout/orgChart1"/>
    <dgm:cxn modelId="{573C8481-FBC6-4FB4-91E6-077F540EFD57}" type="presParOf" srcId="{A1C69F39-DC43-4A3D-AA6E-FC719AC812C4}" destId="{ADF9E21E-D005-452B-924A-E5B9E878EE9A}" srcOrd="1" destOrd="0" presId="urn:microsoft.com/office/officeart/2005/8/layout/orgChart1"/>
    <dgm:cxn modelId="{1B5F7768-2322-4CD8-999D-318088BCB696}" type="presParOf" srcId="{E5554997-77A5-4B42-BE05-0B887FE3A455}" destId="{C0427C9E-1C00-49E1-BD58-19975FDB1D4F}" srcOrd="1" destOrd="0" presId="urn:microsoft.com/office/officeart/2005/8/layout/orgChart1"/>
    <dgm:cxn modelId="{E3E51C34-E849-4582-B616-FC721DF7D74A}" type="presParOf" srcId="{E5554997-77A5-4B42-BE05-0B887FE3A455}" destId="{D6FE08F7-2631-48CC-8883-10C056D5422E}" srcOrd="2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0DD6F35A-E0B4-4508-969C-68B87C9B339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A6A29868-B58C-4A8D-99E9-D4CAF9CF7762}" type="parTrans" cxnId="{C6733843-ACB3-425F-B442-3D761B579728}">
      <dgm:prSet/>
      <dgm:spPr/>
      <dgm:t>
        <a:bodyPr/>
        <a:lstStyle/>
        <a:p>
          <a:endParaRPr lang="es-ES" sz="1200"/>
        </a:p>
      </dgm:t>
    </dgm:pt>
    <dgm:pt modelId="{EC38FF25-1838-4434-813F-D8A21E51304C}" type="sibTrans" cxnId="{C6733843-ACB3-425F-B442-3D761B57972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66629F0C-0EDA-455A-A22A-32CEE0F4312E}" type="pres">
      <dgm:prSet presAssocID="{A6A29868-B58C-4A8D-99E9-D4CAF9CF7762}" presName="Name35" presStyleLbl="parChTrans1D3" presStyleIdx="0" presStyleCnt="6"/>
      <dgm:spPr/>
      <dgm:t>
        <a:bodyPr/>
        <a:lstStyle/>
        <a:p>
          <a:endParaRPr lang="es-ES"/>
        </a:p>
      </dgm:t>
    </dgm:pt>
    <dgm:pt modelId="{05B04221-D41F-405C-BBBA-FB97F8604BFB}" type="pres">
      <dgm:prSet presAssocID="{0DD6F35A-E0B4-4508-969C-68B87C9B3399}" presName="hierRoot2" presStyleCnt="0">
        <dgm:presLayoutVars>
          <dgm:hierBranch/>
        </dgm:presLayoutVars>
      </dgm:prSet>
      <dgm:spPr/>
    </dgm:pt>
    <dgm:pt modelId="{C08B9BFC-4C7C-4701-97A0-37622138AD11}" type="pres">
      <dgm:prSet presAssocID="{0DD6F35A-E0B4-4508-969C-68B87C9B3399}" presName="rootComposite" presStyleCnt="0"/>
      <dgm:spPr/>
    </dgm:pt>
    <dgm:pt modelId="{D78DC00E-B0C2-499E-91AB-273D489E33A7}" type="pres">
      <dgm:prSet presAssocID="{0DD6F35A-E0B4-4508-969C-68B87C9B3399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40E03-C78F-436F-B868-0C754FCD9F15}" type="pres">
      <dgm:prSet presAssocID="{0DD6F35A-E0B4-4508-969C-68B87C9B3399}" presName="rootConnector" presStyleLbl="node3" presStyleIdx="0" presStyleCnt="6"/>
      <dgm:spPr/>
      <dgm:t>
        <a:bodyPr/>
        <a:lstStyle/>
        <a:p>
          <a:endParaRPr lang="es-ES"/>
        </a:p>
      </dgm:t>
    </dgm:pt>
    <dgm:pt modelId="{44F8EADF-60CA-4CA9-B32A-F89003F94111}" type="pres">
      <dgm:prSet presAssocID="{0DD6F35A-E0B4-4508-969C-68B87C9B3399}" presName="hierChild4" presStyleCnt="0"/>
      <dgm:spPr/>
    </dgm:pt>
    <dgm:pt modelId="{8A6266B0-9964-48C3-AEB8-DB2F8AED7297}" type="pres">
      <dgm:prSet presAssocID="{0DD6F35A-E0B4-4508-969C-68B87C9B3399}" presName="hierChild5" presStyleCnt="0"/>
      <dgm:spPr/>
    </dgm:pt>
    <dgm:pt modelId="{E9520072-C0AE-4A42-98E2-88AC9CB05EC4}" type="pres">
      <dgm:prSet presAssocID="{F6D0073F-766D-47B5-B075-088A1B6A4B21}" presName="Name35" presStyleLbl="parChTrans1D3" presStyleIdx="1" presStyleCnt="6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1" presStyleCnt="6" custScaleY="1648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1" presStyleCnt="6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2" presStyleCnt="6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2" presStyleCnt="6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3" presStyleCnt="6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3" presStyleCnt="6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4" presStyleCnt="6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4" presStyleCnt="6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5" presStyleCnt="6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5" presStyleCnt="6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588DE88C-9015-400F-B924-B05A51E6D6D7}" type="presOf" srcId="{0DD6F35A-E0B4-4508-969C-68B87C9B3399}" destId="{56D40E03-C78F-436F-B868-0C754FCD9F15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ADA6857B-1D6C-4745-A9B8-92D0256510B4}" type="presOf" srcId="{0DD6F35A-E0B4-4508-969C-68B87C9B3399}" destId="{D78DC00E-B0C2-499E-91AB-273D489E33A7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5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9862D9E7-7D6D-4E5F-8D9E-6C4FC56E2364}" type="presOf" srcId="{A6A29868-B58C-4A8D-99E9-D4CAF9CF7762}" destId="{66629F0C-0EDA-455A-A22A-32CEE0F4312E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2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4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3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C6733843-ACB3-425F-B442-3D761B579728}" srcId="{9E64F3AE-BF5C-4477-91A4-9EB0CB364462}" destId="{0DD6F35A-E0B4-4508-969C-68B87C9B3399}" srcOrd="0" destOrd="0" parTransId="{A6A29868-B58C-4A8D-99E9-D4CAF9CF7762}" sibTransId="{EC38FF25-1838-4434-813F-D8A21E51304C}"/>
    <dgm:cxn modelId="{377C5B25-0E72-4D9F-A3E0-8DAE548FA5D9}" srcId="{9E64F3AE-BF5C-4477-91A4-9EB0CB364462}" destId="{D2082305-ECD0-4A59-99FC-8D2A0674B8F0}" srcOrd="1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2F0F986B-F7B7-460D-88E1-834029285909}" type="presParOf" srcId="{E66C4754-7756-4D58-87B8-A4E7E4D9850B}" destId="{66629F0C-0EDA-455A-A22A-32CEE0F4312E}" srcOrd="0" destOrd="0" presId="urn:microsoft.com/office/officeart/2005/8/layout/orgChart1"/>
    <dgm:cxn modelId="{04F9F81D-D844-4608-B771-C73090D7FFDE}" type="presParOf" srcId="{E66C4754-7756-4D58-87B8-A4E7E4D9850B}" destId="{05B04221-D41F-405C-BBBA-FB97F8604BFB}" srcOrd="1" destOrd="0" presId="urn:microsoft.com/office/officeart/2005/8/layout/orgChart1"/>
    <dgm:cxn modelId="{43D948DB-456D-4F90-8C5E-73046EE4E2A9}" type="presParOf" srcId="{05B04221-D41F-405C-BBBA-FB97F8604BFB}" destId="{C08B9BFC-4C7C-4701-97A0-37622138AD11}" srcOrd="0" destOrd="0" presId="urn:microsoft.com/office/officeart/2005/8/layout/orgChart1"/>
    <dgm:cxn modelId="{6B60BF92-5166-4BB8-9C24-76284DF0BD13}" type="presParOf" srcId="{C08B9BFC-4C7C-4701-97A0-37622138AD11}" destId="{D78DC00E-B0C2-499E-91AB-273D489E33A7}" srcOrd="0" destOrd="0" presId="urn:microsoft.com/office/officeart/2005/8/layout/orgChart1"/>
    <dgm:cxn modelId="{602BC594-C00E-472A-B479-555FC00941B9}" type="presParOf" srcId="{C08B9BFC-4C7C-4701-97A0-37622138AD11}" destId="{56D40E03-C78F-436F-B868-0C754FCD9F15}" srcOrd="1" destOrd="0" presId="urn:microsoft.com/office/officeart/2005/8/layout/orgChart1"/>
    <dgm:cxn modelId="{B47F6687-7DC5-40F7-B860-F1B4D7D4E6E9}" type="presParOf" srcId="{05B04221-D41F-405C-BBBA-FB97F8604BFB}" destId="{44F8EADF-60CA-4CA9-B32A-F89003F94111}" srcOrd="1" destOrd="0" presId="urn:microsoft.com/office/officeart/2005/8/layout/orgChart1"/>
    <dgm:cxn modelId="{F10C1A37-8906-4E60-9D0D-E03790088C3B}" type="presParOf" srcId="{05B04221-D41F-405C-BBBA-FB97F8604BFB}" destId="{8A6266B0-9964-48C3-AEB8-DB2F8AED7297}" srcOrd="2" destOrd="0" presId="urn:microsoft.com/office/officeart/2005/8/layout/orgChart1"/>
    <dgm:cxn modelId="{F43CD59A-B4E5-48E2-A319-44843FB81BC5}" type="presParOf" srcId="{E66C4754-7756-4D58-87B8-A4E7E4D9850B}" destId="{E9520072-C0AE-4A42-98E2-88AC9CB05EC4}" srcOrd="2" destOrd="0" presId="urn:microsoft.com/office/officeart/2005/8/layout/orgChart1"/>
    <dgm:cxn modelId="{8A024177-1D70-411D-97F3-04570D52807B}" type="presParOf" srcId="{E66C4754-7756-4D58-87B8-A4E7E4D9850B}" destId="{D6B82659-4A61-4033-8607-3731E9DC7678}" srcOrd="3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4" destOrd="0" presId="urn:microsoft.com/office/officeart/2005/8/layout/orgChart1"/>
    <dgm:cxn modelId="{D856C2C2-DC58-4E25-835F-462FD44D4197}" type="presParOf" srcId="{E66C4754-7756-4D58-87B8-A4E7E4D9850B}" destId="{66806274-4DA5-4DD0-A431-CCF5960231DA}" srcOrd="5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6" destOrd="0" presId="urn:microsoft.com/office/officeart/2005/8/layout/orgChart1"/>
    <dgm:cxn modelId="{8FA9F8EF-7608-42C6-906F-5005510D2BF9}" type="presParOf" srcId="{E66C4754-7756-4D58-87B8-A4E7E4D9850B}" destId="{5BA33C2E-D0CC-4DBD-B2E6-FA252FE7221F}" srcOrd="7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8" destOrd="0" presId="urn:microsoft.com/office/officeart/2005/8/layout/orgChart1"/>
    <dgm:cxn modelId="{82829D67-D019-492D-8813-F9812D5CB710}" type="presParOf" srcId="{E66C4754-7756-4D58-87B8-A4E7E4D9850B}" destId="{7D814B13-DAFC-40C7-AA1C-3DEE5ACB4113}" srcOrd="9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10" destOrd="0" presId="urn:microsoft.com/office/officeart/2005/8/layout/orgChart1"/>
    <dgm:cxn modelId="{1AE7ADC7-74D0-4C77-B657-394240C90ED0}" type="presParOf" srcId="{E66C4754-7756-4D58-87B8-A4E7E4D9850B}" destId="{A032A8C5-6828-4CD6-B308-7D030573A3E1}" srcOrd="11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0DD6F35A-E0B4-4508-969C-68B87C9B339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Natación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A6A29868-B58C-4A8D-99E9-D4CAF9CF7762}" type="parTrans" cxnId="{C6733843-ACB3-425F-B442-3D761B579728}">
      <dgm:prSet/>
      <dgm:spPr/>
      <dgm:t>
        <a:bodyPr/>
        <a:lstStyle/>
        <a:p>
          <a:endParaRPr lang="es-ES" sz="1200"/>
        </a:p>
      </dgm:t>
    </dgm:pt>
    <dgm:pt modelId="{EC38FF25-1838-4434-813F-D8A21E51304C}" type="sibTrans" cxnId="{C6733843-ACB3-425F-B442-3D761B57972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Enfermera (o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Boletera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66629F0C-0EDA-455A-A22A-32CEE0F4312E}" type="pres">
      <dgm:prSet presAssocID="{A6A29868-B58C-4A8D-99E9-D4CAF9CF7762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5B04221-D41F-405C-BBBA-FB97F8604BFB}" type="pres">
      <dgm:prSet presAssocID="{0DD6F35A-E0B4-4508-969C-68B87C9B3399}" presName="hierRoot2" presStyleCnt="0">
        <dgm:presLayoutVars>
          <dgm:hierBranch/>
        </dgm:presLayoutVars>
      </dgm:prSet>
      <dgm:spPr/>
    </dgm:pt>
    <dgm:pt modelId="{C08B9BFC-4C7C-4701-97A0-37622138AD11}" type="pres">
      <dgm:prSet presAssocID="{0DD6F35A-E0B4-4508-969C-68B87C9B3399}" presName="rootComposite" presStyleCnt="0"/>
      <dgm:spPr/>
    </dgm:pt>
    <dgm:pt modelId="{D78DC00E-B0C2-499E-91AB-273D489E33A7}" type="pres">
      <dgm:prSet presAssocID="{0DD6F35A-E0B4-4508-969C-68B87C9B3399}" presName="rootText" presStyleLbl="node3" presStyleIdx="0" presStyleCnt="4" custScaleY="159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40E03-C78F-436F-B868-0C754FCD9F15}" type="pres">
      <dgm:prSet presAssocID="{0DD6F35A-E0B4-4508-969C-68B87C9B3399}" presName="rootConnector" presStyleLbl="node3" presStyleIdx="0" presStyleCnt="4"/>
      <dgm:spPr/>
      <dgm:t>
        <a:bodyPr/>
        <a:lstStyle/>
        <a:p>
          <a:endParaRPr lang="es-ES"/>
        </a:p>
      </dgm:t>
    </dgm:pt>
    <dgm:pt modelId="{44F8EADF-60CA-4CA9-B32A-F89003F94111}" type="pres">
      <dgm:prSet presAssocID="{0DD6F35A-E0B4-4508-969C-68B87C9B3399}" presName="hierChild4" presStyleCnt="0"/>
      <dgm:spPr/>
    </dgm:pt>
    <dgm:pt modelId="{8A6266B0-9964-48C3-AEB8-DB2F8AED7297}" type="pres">
      <dgm:prSet presAssocID="{0DD6F35A-E0B4-4508-969C-68B87C9B3399}" presName="hierChild5" presStyleCnt="0"/>
      <dgm:spPr/>
    </dgm:pt>
    <dgm:pt modelId="{E9520072-C0AE-4A42-98E2-88AC9CB05EC4}" type="pres">
      <dgm:prSet presAssocID="{F6D0073F-766D-47B5-B075-088A1B6A4B2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1" presStyleCnt="4" custScaleY="159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2" presStyleCnt="4" custScaleY="15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2" presStyleCnt="4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3" presStyleCnt="4" custScaleY="155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862D9E7-7D6D-4E5F-8D9E-6C4FC56E2364}" type="presOf" srcId="{A6A29868-B58C-4A8D-99E9-D4CAF9CF7762}" destId="{66629F0C-0EDA-455A-A22A-32CEE0F4312E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86505D5-4CD2-4295-B71B-1AA2CDD02065}" srcId="{9E64F3AE-BF5C-4477-91A4-9EB0CB364462}" destId="{3FC38DDE-EEAD-40FF-B456-01919A8A5586}" srcOrd="3" destOrd="0" parTransId="{434A6A45-E987-4DC5-A69C-3D69BF67FF49}" sibTransId="{06F8F117-150C-42DB-A66F-51148FD668BE}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377C5B25-0E72-4D9F-A3E0-8DAE548FA5D9}" srcId="{9E64F3AE-BF5C-4477-91A4-9EB0CB364462}" destId="{D2082305-ECD0-4A59-99FC-8D2A0674B8F0}" srcOrd="1" destOrd="0" parTransId="{F6D0073F-766D-47B5-B075-088A1B6A4B21}" sibTransId="{3E1FE65B-2222-466A-8F93-1DED5C870C39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370B7984-B337-467C-B2CE-1E5CC1EAF12A}" srcId="{9E64F3AE-BF5C-4477-91A4-9EB0CB364462}" destId="{EFC671E0-84DE-4E12-904E-60F8C261837D}" srcOrd="2" destOrd="0" parTransId="{9D9BA5F8-5812-463D-8625-455B13626AA7}" sibTransId="{29012485-5A34-4767-8571-D333D3BCDF6E}"/>
    <dgm:cxn modelId="{588DE88C-9015-400F-B924-B05A51E6D6D7}" type="presOf" srcId="{0DD6F35A-E0B4-4508-969C-68B87C9B3399}" destId="{56D40E03-C78F-436F-B868-0C754FCD9F15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ADA6857B-1D6C-4745-A9B8-92D0256510B4}" type="presOf" srcId="{0DD6F35A-E0B4-4508-969C-68B87C9B3399}" destId="{D78DC00E-B0C2-499E-91AB-273D489E33A7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6733843-ACB3-425F-B442-3D761B579728}" srcId="{9E64F3AE-BF5C-4477-91A4-9EB0CB364462}" destId="{0DD6F35A-E0B4-4508-969C-68B87C9B3399}" srcOrd="0" destOrd="0" parTransId="{A6A29868-B58C-4A8D-99E9-D4CAF9CF7762}" sibTransId="{EC38FF25-1838-4434-813F-D8A21E51304C}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2F0F986B-F7B7-460D-88E1-834029285909}" type="presParOf" srcId="{E66C4754-7756-4D58-87B8-A4E7E4D9850B}" destId="{66629F0C-0EDA-455A-A22A-32CEE0F4312E}" srcOrd="0" destOrd="0" presId="urn:microsoft.com/office/officeart/2005/8/layout/orgChart1"/>
    <dgm:cxn modelId="{04F9F81D-D844-4608-B771-C73090D7FFDE}" type="presParOf" srcId="{E66C4754-7756-4D58-87B8-A4E7E4D9850B}" destId="{05B04221-D41F-405C-BBBA-FB97F8604BFB}" srcOrd="1" destOrd="0" presId="urn:microsoft.com/office/officeart/2005/8/layout/orgChart1"/>
    <dgm:cxn modelId="{43D948DB-456D-4F90-8C5E-73046EE4E2A9}" type="presParOf" srcId="{05B04221-D41F-405C-BBBA-FB97F8604BFB}" destId="{C08B9BFC-4C7C-4701-97A0-37622138AD11}" srcOrd="0" destOrd="0" presId="urn:microsoft.com/office/officeart/2005/8/layout/orgChart1"/>
    <dgm:cxn modelId="{6B60BF92-5166-4BB8-9C24-76284DF0BD13}" type="presParOf" srcId="{C08B9BFC-4C7C-4701-97A0-37622138AD11}" destId="{D78DC00E-B0C2-499E-91AB-273D489E33A7}" srcOrd="0" destOrd="0" presId="urn:microsoft.com/office/officeart/2005/8/layout/orgChart1"/>
    <dgm:cxn modelId="{602BC594-C00E-472A-B479-555FC00941B9}" type="presParOf" srcId="{C08B9BFC-4C7C-4701-97A0-37622138AD11}" destId="{56D40E03-C78F-436F-B868-0C754FCD9F15}" srcOrd="1" destOrd="0" presId="urn:microsoft.com/office/officeart/2005/8/layout/orgChart1"/>
    <dgm:cxn modelId="{B47F6687-7DC5-40F7-B860-F1B4D7D4E6E9}" type="presParOf" srcId="{05B04221-D41F-405C-BBBA-FB97F8604BFB}" destId="{44F8EADF-60CA-4CA9-B32A-F89003F94111}" srcOrd="1" destOrd="0" presId="urn:microsoft.com/office/officeart/2005/8/layout/orgChart1"/>
    <dgm:cxn modelId="{F10C1A37-8906-4E60-9D0D-E03790088C3B}" type="presParOf" srcId="{05B04221-D41F-405C-BBBA-FB97F8604BFB}" destId="{8A6266B0-9964-48C3-AEB8-DB2F8AED7297}" srcOrd="2" destOrd="0" presId="urn:microsoft.com/office/officeart/2005/8/layout/orgChart1"/>
    <dgm:cxn modelId="{F43CD59A-B4E5-48E2-A319-44843FB81BC5}" type="presParOf" srcId="{E66C4754-7756-4D58-87B8-A4E7E4D9850B}" destId="{E9520072-C0AE-4A42-98E2-88AC9CB05EC4}" srcOrd="2" destOrd="0" presId="urn:microsoft.com/office/officeart/2005/8/layout/orgChart1"/>
    <dgm:cxn modelId="{8A024177-1D70-411D-97F3-04570D52807B}" type="presParOf" srcId="{E66C4754-7756-4D58-87B8-A4E7E4D9850B}" destId="{D6B82659-4A61-4033-8607-3731E9DC7678}" srcOrd="3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4" destOrd="0" presId="urn:microsoft.com/office/officeart/2005/8/layout/orgChart1"/>
    <dgm:cxn modelId="{D856C2C2-DC58-4E25-835F-462FD44D4197}" type="presParOf" srcId="{E66C4754-7756-4D58-87B8-A4E7E4D9850B}" destId="{66806274-4DA5-4DD0-A431-CCF5960231DA}" srcOrd="5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6" destOrd="0" presId="urn:microsoft.com/office/officeart/2005/8/layout/orgChart1"/>
    <dgm:cxn modelId="{8FA9F8EF-7608-42C6-906F-5005510D2BF9}" type="presParOf" srcId="{E66C4754-7756-4D58-87B8-A4E7E4D9850B}" destId="{5BA33C2E-D0CC-4DBD-B2E6-FA252FE7221F}" srcOrd="7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72783E15-7C23-485F-B643-4F7F968AC69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 </a:t>
          </a:r>
        </a:p>
      </dgm:t>
    </dgm:pt>
    <dgm:pt modelId="{524B7F6C-C946-4819-9E5A-86F7583D1A60}" type="parTrans" cxnId="{B672F0D6-2683-4C50-899C-63271C74D632}">
      <dgm:prSet/>
      <dgm:spPr/>
      <dgm:t>
        <a:bodyPr/>
        <a:lstStyle/>
        <a:p>
          <a:endParaRPr lang="es-ES" sz="1200"/>
        </a:p>
      </dgm:t>
    </dgm:pt>
    <dgm:pt modelId="{C8CF8011-57AF-4158-86FA-C75C878096A7}" type="sibTrans" cxnId="{B672F0D6-2683-4C50-899C-63271C74D632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</a:t>
          </a:r>
          <a:r>
            <a:rPr lang="es-MX" sz="1200" b="0" dirty="0" smtClean="0">
              <a:latin typeface="Calibri" panose="020F0502020204030204" pitchFamily="34" charset="0"/>
            </a:rPr>
            <a:t>Gimnasia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Basquetbol </a:t>
          </a: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CC110F7C-CB69-42F6-9E3A-DB5D4306D24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E5830C-8BB6-4914-A9F2-93D2727A613C}" type="parTrans" cxnId="{4696DDBB-27E3-4B0B-ABFA-8BEE6A95D8AB}">
      <dgm:prSet/>
      <dgm:spPr/>
      <dgm:t>
        <a:bodyPr/>
        <a:lstStyle/>
        <a:p>
          <a:endParaRPr lang="es-ES" sz="1200"/>
        </a:p>
      </dgm:t>
    </dgm:pt>
    <dgm:pt modelId="{5E0B0B14-3B72-4FB9-BE7E-627E9E1815F6}" type="sibTrans" cxnId="{4696DDBB-27E3-4B0B-ABFA-8BEE6A95D8AB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</a:t>
          </a:r>
          <a:r>
            <a:rPr lang="es-MX" sz="1200" dirty="0" smtClean="0">
              <a:latin typeface="Calibri" panose="020F0502020204030204" pitchFamily="34" charset="0"/>
            </a:rPr>
            <a:t>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</a:t>
          </a:r>
          <a:r>
            <a:rPr lang="es-MX" sz="1200" dirty="0" smtClean="0">
              <a:latin typeface="Calibri" panose="020F0502020204030204" pitchFamily="34" charset="0"/>
            </a:rPr>
            <a:t>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1F3F245A-F1D9-49F6-BB95-86DC80A2B4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0E389F96-FECC-4A3B-9322-DEA6DC92D1BB}" type="parTrans" cxnId="{845EDD05-A268-4465-9890-CBB186B3E2A5}">
      <dgm:prSet/>
      <dgm:spPr/>
      <dgm:t>
        <a:bodyPr/>
        <a:lstStyle/>
        <a:p>
          <a:endParaRPr lang="es-ES" sz="1200"/>
        </a:p>
      </dgm:t>
    </dgm:pt>
    <dgm:pt modelId="{56C051CC-3214-4D1F-973F-3A65D3ED12D0}" type="sibTrans" cxnId="{845EDD05-A268-4465-9890-CBB186B3E2A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54751EC7-4E22-47E2-ACD8-B564C1FD2546}" type="pres">
      <dgm:prSet presAssocID="{524B7F6C-C946-4819-9E5A-86F7583D1A60}" presName="Name35" presStyleLbl="parChTrans1D2" presStyleIdx="0" presStyleCnt="7"/>
      <dgm:spPr/>
      <dgm:t>
        <a:bodyPr/>
        <a:lstStyle/>
        <a:p>
          <a:endParaRPr lang="es-ES"/>
        </a:p>
      </dgm:t>
    </dgm:pt>
    <dgm:pt modelId="{7E096ECE-980E-4A20-A5C3-56CB2578EA99}" type="pres">
      <dgm:prSet presAssocID="{72783E15-7C23-485F-B643-4F7F968AC692}" presName="hierRoot2" presStyleCnt="0">
        <dgm:presLayoutVars>
          <dgm:hierBranch/>
        </dgm:presLayoutVars>
      </dgm:prSet>
      <dgm:spPr/>
    </dgm:pt>
    <dgm:pt modelId="{3B4DCFF7-CBBE-4914-A2F1-16E0D8F70822}" type="pres">
      <dgm:prSet presAssocID="{72783E15-7C23-485F-B643-4F7F968AC692}" presName="rootComposite" presStyleCnt="0"/>
      <dgm:spPr/>
    </dgm:pt>
    <dgm:pt modelId="{9D0F3412-AD6F-4DB2-BB65-45660A7EE414}" type="pres">
      <dgm:prSet presAssocID="{72783E15-7C23-485F-B643-4F7F968AC692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AAACB1-ABFA-4A67-887D-9D5334DA3BF0}" type="pres">
      <dgm:prSet presAssocID="{72783E15-7C23-485F-B643-4F7F968AC692}" presName="rootConnector" presStyleLbl="node2" presStyleIdx="0" presStyleCnt="5"/>
      <dgm:spPr/>
      <dgm:t>
        <a:bodyPr/>
        <a:lstStyle/>
        <a:p>
          <a:endParaRPr lang="es-ES"/>
        </a:p>
      </dgm:t>
    </dgm:pt>
    <dgm:pt modelId="{AA3731D4-3744-46F9-BECC-2D0C0CFEE1FC}" type="pres">
      <dgm:prSet presAssocID="{72783E15-7C23-485F-B643-4F7F968AC692}" presName="hierChild4" presStyleCnt="0"/>
      <dgm:spPr/>
    </dgm:pt>
    <dgm:pt modelId="{3A004B9E-97BA-469F-8F64-CC2D2F9BA1E4}" type="pres">
      <dgm:prSet presAssocID="{7F6717E5-2216-49F3-8DFD-1B9C2B07B8EA}" presName="Name35" presStyleLbl="parChTrans1D3" presStyleIdx="0" presStyleCnt="5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3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4" presStyleIdx="0" presStyleCnt="19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4" presStyleIdx="0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4" presStyleIdx="0" presStyleCnt="19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1" presStyleCnt="19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1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1" presStyleCnt="19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2" presStyleCnt="19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2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2" presStyleCnt="19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3" presStyleCnt="19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3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3" presStyleCnt="19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71519F4-281F-4A4C-B39F-0E8DFD789647}" type="pres">
      <dgm:prSet presAssocID="{72783E15-7C23-485F-B643-4F7F968AC692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4" presStyleCnt="19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4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4" presStyleCnt="19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5" presStyleCnt="19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5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5" presStyleCnt="19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6" presStyleCnt="19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6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6" presStyleCnt="19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6F360A66-6A01-452C-B113-81A5E4A3B2E3}" type="pres">
      <dgm:prSet presAssocID="{3FE5830C-8BB6-4914-A9F2-93D2727A613C}" presName="Name35" presStyleLbl="parChTrans1D4" presStyleIdx="7" presStyleCnt="19"/>
      <dgm:spPr/>
      <dgm:t>
        <a:bodyPr/>
        <a:lstStyle/>
        <a:p>
          <a:endParaRPr lang="es-ES"/>
        </a:p>
      </dgm:t>
    </dgm:pt>
    <dgm:pt modelId="{A4FCCA43-2C8F-40DE-AC6D-2EA1AD93702B}" type="pres">
      <dgm:prSet presAssocID="{CC110F7C-CB69-42F6-9E3A-DB5D4306D24D}" presName="hierRoot2" presStyleCnt="0">
        <dgm:presLayoutVars>
          <dgm:hierBranch val="init"/>
        </dgm:presLayoutVars>
      </dgm:prSet>
      <dgm:spPr/>
    </dgm:pt>
    <dgm:pt modelId="{C28BC9D5-8E49-445A-A8B2-BB4611018156}" type="pres">
      <dgm:prSet presAssocID="{CC110F7C-CB69-42F6-9E3A-DB5D4306D24D}" presName="rootComposite" presStyleCnt="0"/>
      <dgm:spPr/>
    </dgm:pt>
    <dgm:pt modelId="{95682793-658D-40B8-8E8D-D925E57D45BF}" type="pres">
      <dgm:prSet presAssocID="{CC110F7C-CB69-42F6-9E3A-DB5D4306D24D}" presName="rootText" presStyleLbl="node4" presStyleIdx="7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CC423-68C3-4544-80B5-B86013CD2599}" type="pres">
      <dgm:prSet presAssocID="{CC110F7C-CB69-42F6-9E3A-DB5D4306D24D}" presName="rootConnector" presStyleLbl="node4" presStyleIdx="7" presStyleCnt="19"/>
      <dgm:spPr/>
      <dgm:t>
        <a:bodyPr/>
        <a:lstStyle/>
        <a:p>
          <a:endParaRPr lang="es-ES"/>
        </a:p>
      </dgm:t>
    </dgm:pt>
    <dgm:pt modelId="{8F384EE8-5FDF-4899-B872-2A5E88F06B18}" type="pres">
      <dgm:prSet presAssocID="{CC110F7C-CB69-42F6-9E3A-DB5D4306D24D}" presName="hierChild4" presStyleCnt="0"/>
      <dgm:spPr/>
    </dgm:pt>
    <dgm:pt modelId="{F01D16BC-0ED8-4758-9F2C-B67AA45679C8}" type="pres">
      <dgm:prSet presAssocID="{CC110F7C-CB69-42F6-9E3A-DB5D4306D24D}" presName="hierChild5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8" presStyleCnt="19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8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8" presStyleCnt="19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9" presStyleCnt="19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9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9" presStyleCnt="19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10" presStyleCnt="19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10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10" presStyleCnt="19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11" presStyleCnt="19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11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11" presStyleCnt="19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2" presStyleCnt="19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2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2" presStyleCnt="19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3" presStyleCnt="19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3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3" presStyleCnt="19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4" presStyleCnt="19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4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4" presStyleCnt="19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5" presStyleCnt="19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5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5" presStyleCnt="19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6" presStyleCnt="19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6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6" presStyleCnt="19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7" presStyleCnt="19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7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7" presStyleCnt="19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9119455E-5B2B-4878-A6F8-DC96513744C7}" type="pres">
      <dgm:prSet presAssocID="{0E389F96-FECC-4A3B-9322-DEA6DC92D1BB}" presName="Name35" presStyleLbl="parChTrans1D4" presStyleIdx="18" presStyleCnt="19"/>
      <dgm:spPr/>
      <dgm:t>
        <a:bodyPr/>
        <a:lstStyle/>
        <a:p>
          <a:endParaRPr lang="es-ES"/>
        </a:p>
      </dgm:t>
    </dgm:pt>
    <dgm:pt modelId="{132C2413-02CF-41D2-AFD9-22AD64CA379B}" type="pres">
      <dgm:prSet presAssocID="{1F3F245A-F1D9-49F6-BB95-86DC80A2B48F}" presName="hierRoot2" presStyleCnt="0">
        <dgm:presLayoutVars>
          <dgm:hierBranch val="init"/>
        </dgm:presLayoutVars>
      </dgm:prSet>
      <dgm:spPr/>
    </dgm:pt>
    <dgm:pt modelId="{D100E38C-57AF-43AC-852E-C8E573180200}" type="pres">
      <dgm:prSet presAssocID="{1F3F245A-F1D9-49F6-BB95-86DC80A2B48F}" presName="rootComposite" presStyleCnt="0"/>
      <dgm:spPr/>
    </dgm:pt>
    <dgm:pt modelId="{2847370A-D622-4A18-AABA-566F6270CD9E}" type="pres">
      <dgm:prSet presAssocID="{1F3F245A-F1D9-49F6-BB95-86DC80A2B48F}" presName="rootText" presStyleLbl="node4" presStyleIdx="18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04CD9E-CEDA-416A-AA24-A61E3681E570}" type="pres">
      <dgm:prSet presAssocID="{1F3F245A-F1D9-49F6-BB95-86DC80A2B48F}" presName="rootConnector" presStyleLbl="node4" presStyleIdx="18" presStyleCnt="19"/>
      <dgm:spPr/>
      <dgm:t>
        <a:bodyPr/>
        <a:lstStyle/>
        <a:p>
          <a:endParaRPr lang="es-ES"/>
        </a:p>
      </dgm:t>
    </dgm:pt>
    <dgm:pt modelId="{C8496433-3798-424E-B45C-2CB1FC0CD6BF}" type="pres">
      <dgm:prSet presAssocID="{1F3F245A-F1D9-49F6-BB95-86DC80A2B48F}" presName="hierChild4" presStyleCnt="0"/>
      <dgm:spPr/>
    </dgm:pt>
    <dgm:pt modelId="{64F2D95D-3BC1-4B6C-A66D-7FA059533FCA}" type="pres">
      <dgm:prSet presAssocID="{1F3F245A-F1D9-49F6-BB95-86DC80A2B48F}" presName="hierChild5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1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0D1ADC1B-2CAC-4818-B34B-2727FC9C1F2B}" type="presOf" srcId="{CC110F7C-CB69-42F6-9E3A-DB5D4306D24D}" destId="{747CC423-68C3-4544-80B5-B86013CD2599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845EDD05-A268-4465-9890-CBB186B3E2A5}" srcId="{088A5364-418D-420D-85B4-67A5F0FE08AC}" destId="{1F3F245A-F1D9-49F6-BB95-86DC80A2B48F}" srcOrd="0" destOrd="0" parTransId="{0E389F96-FECC-4A3B-9322-DEA6DC92D1BB}" sibTransId="{56C051CC-3214-4D1F-973F-3A65D3ED12D0}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5BD3A226-48A1-4870-81CF-E531320A3006}" type="presOf" srcId="{76528F33-390B-4670-80F6-3195717F827C}" destId="{C57F9FF8-54EA-4115-ACC4-735D328650D0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7EA7EF5D-7CC4-40A5-9665-4E70937BE53E}" type="presOf" srcId="{0E389F96-FECC-4A3B-9322-DEA6DC92D1BB}" destId="{9119455E-5B2B-4878-A6F8-DC96513744C7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4696DDBB-27E3-4B0B-ABFA-8BEE6A95D8AB}" srcId="{9022FF26-D1C6-4885-83EE-8D3E3016852C}" destId="{CC110F7C-CB69-42F6-9E3A-DB5D4306D24D}" srcOrd="0" destOrd="0" parTransId="{3FE5830C-8BB6-4914-A9F2-93D2727A613C}" sibTransId="{5E0B0B14-3B72-4FB9-BE7E-627E9E1815F6}"/>
    <dgm:cxn modelId="{70EE23DA-5236-41C8-ABE3-63BA16BF416E}" srcId="{72783E15-7C23-485F-B643-4F7F968AC692}" destId="{152883F8-1B6A-41D3-B764-818C55BA7F77}" srcOrd="0" destOrd="0" parTransId="{7F6717E5-2216-49F3-8DFD-1B9C2B07B8EA}" sibTransId="{F93A31A3-24C2-417B-BA53-3C3640C21866}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81DD7E36-70F7-4023-B730-C14C82CFD624}" type="presOf" srcId="{6390788C-9BD7-40A7-9E7D-7A7D4E3F858F}" destId="{A70E29D3-1BCE-4982-8605-291170E264D5}" srcOrd="0" destOrd="0" presId="urn:microsoft.com/office/officeart/2005/8/layout/orgChart1"/>
    <dgm:cxn modelId="{8E529D56-EC5E-4CA9-B337-71E35A986827}" type="presOf" srcId="{7F6717E5-2216-49F3-8DFD-1B9C2B07B8EA}" destId="{3A004B9E-97BA-469F-8F64-CC2D2F9BA1E4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BBAE4CC4-6068-46C9-95B2-48C44C4964E1}" type="presOf" srcId="{72783E15-7C23-485F-B643-4F7F968AC692}" destId="{1DAAACB1-ABFA-4A67-887D-9D5334DA3BF0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0212EC62-265D-437C-9E9B-D6FE53318C64}" type="presOf" srcId="{1F3F245A-F1D9-49F6-BB95-86DC80A2B48F}" destId="{4E04CD9E-CEDA-416A-AA24-A61E3681E570}" srcOrd="1" destOrd="0" presId="urn:microsoft.com/office/officeart/2005/8/layout/orgChart1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BE628F8-BBC2-4E2E-8479-2E80D66DEE29}" type="presOf" srcId="{CC110F7C-CB69-42F6-9E3A-DB5D4306D24D}" destId="{95682793-658D-40B8-8E8D-D925E57D45BF}" srcOrd="0" destOrd="0" presId="urn:microsoft.com/office/officeart/2005/8/layout/orgChart1"/>
    <dgm:cxn modelId="{BA8D416B-7BE1-43E2-AACF-78437FD95F31}" type="presOf" srcId="{152883F8-1B6A-41D3-B764-818C55BA7F77}" destId="{623FE720-BFFE-4D83-BB10-90552B0AD140}" srcOrd="1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C4A43A9C-7A8B-46F2-8B82-9D3D7A85B48F}" type="presOf" srcId="{F38D34AB-8590-471E-B823-C11549A48873}" destId="{2B319F80-C2D7-4B4C-A394-BCF4706F72D1}" srcOrd="0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B450D907-127F-474D-8CDC-0D9B98E19CC6}" type="presOf" srcId="{025C1D15-9C50-47D4-A5F4-2120DF15A486}" destId="{9CC04AEA-015D-41E9-9218-D5D4B995E27A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B672F0D6-2683-4C50-899C-63271C74D632}" srcId="{A5567314-55D4-4305-9B0E-66562ADE4F73}" destId="{72783E15-7C23-485F-B643-4F7F968AC692}" srcOrd="2" destOrd="0" parTransId="{524B7F6C-C946-4819-9E5A-86F7583D1A60}" sibTransId="{C8CF8011-57AF-4158-86FA-C75C878096A7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BDF3FDCC-06F0-4918-AF99-F1FC497018F0}" type="presOf" srcId="{76528F33-390B-4670-80F6-3195717F827C}" destId="{F0DB7F38-9DA7-45F4-A5EA-E4BDC1EA261C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6AE0B40B-4EB7-4FBC-821F-9DC315ACCD62}" type="presOf" srcId="{3FE5830C-8BB6-4914-A9F2-93D2727A613C}" destId="{6F360A66-6A01-452C-B113-81A5E4A3B2E3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E245ABCE-F998-4099-ACA8-5F0E686FB45D}" type="presOf" srcId="{BF3DF3C7-B6ED-4282-AD03-57B22154C57D}" destId="{51C338F0-CADA-4D94-B176-921B6CF5784C}" srcOrd="0" destOrd="0" presId="urn:microsoft.com/office/officeart/2005/8/layout/orgChart1"/>
    <dgm:cxn modelId="{4F7023C4-5F3F-496D-ABEE-9D00B7C852E5}" type="presOf" srcId="{F38D34AB-8590-471E-B823-C11549A48873}" destId="{F7865D5A-A2C5-4F87-B99D-255C18827DC0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87E0A1BE-9A29-4833-AEC7-7EBBC8CCDB67}" type="presOf" srcId="{39A6E1B7-E512-4FD6-933B-1470B5267119}" destId="{6B128696-A7A6-40B3-A08A-3EB9399BF501}" srcOrd="1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D5F875D8-91E1-4DBE-82C8-95892849CDF8}" type="presOf" srcId="{6CFB36BB-6F07-41D8-88B9-9D941D41C381}" destId="{6B2114EF-2B0B-4812-8528-EC20BB09FA21}" srcOrd="0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26178E35-A923-4424-BBBA-8307E611DD4B}" type="presOf" srcId="{6CFB36BB-6F07-41D8-88B9-9D941D41C381}" destId="{138FB4C8-7FCA-44F8-8E88-E1D6C369CEB9}" srcOrd="1" destOrd="0" presId="urn:microsoft.com/office/officeart/2005/8/layout/orgChart1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64FC791E-E103-4664-993B-27D4D47C6BD0}" type="presOf" srcId="{524B7F6C-C946-4819-9E5A-86F7583D1A60}" destId="{54751EC7-4E22-47E2-ACD8-B564C1FD2546}" srcOrd="0" destOrd="0" presId="urn:microsoft.com/office/officeart/2005/8/layout/orgChart1"/>
    <dgm:cxn modelId="{A09BCB60-74F2-45EF-88C2-8298553AD746}" type="presOf" srcId="{152883F8-1B6A-41D3-B764-818C55BA7F77}" destId="{3CDBD0E6-FBC6-45A6-AE18-BECFF733441A}" srcOrd="0" destOrd="0" presId="urn:microsoft.com/office/officeart/2005/8/layout/orgChart1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DF68EDAC-D7DA-4323-A638-C762B4F1FB1E}" type="presOf" srcId="{39A6E1B7-E512-4FD6-933B-1470B5267119}" destId="{EE9AD151-0B77-4C81-AFE8-565E5B3E87C6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73DFF375-51DC-424E-B53E-3A8DEB76022F}" type="presOf" srcId="{CBE95453-727D-40A2-908F-C9816CE2F82E}" destId="{9924C23F-C194-47E3-A9C0-662C5BD90BA4}" srcOrd="0" destOrd="0" presId="urn:microsoft.com/office/officeart/2005/8/layout/orgChart1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102A4299-7D0C-4A81-B87B-DA56F07A9949}" type="presOf" srcId="{72783E15-7C23-485F-B643-4F7F968AC692}" destId="{9D0F3412-AD6F-4DB2-BB65-45660A7EE414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35FC21CB-0BF8-468C-8F20-2574C05DFBDE}" type="presOf" srcId="{1F3F245A-F1D9-49F6-BB95-86DC80A2B48F}" destId="{2847370A-D622-4A18-AABA-566F6270CD9E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BBF8BF19-9BCB-4C89-935A-E62783212143}" type="presParOf" srcId="{AF220E45-7649-4E3F-9F3D-C357E4F8DB56}" destId="{54751EC7-4E22-47E2-ACD8-B564C1FD2546}" srcOrd="0" destOrd="0" presId="urn:microsoft.com/office/officeart/2005/8/layout/orgChart1"/>
    <dgm:cxn modelId="{25D9A157-BC65-45B8-84A0-4B370940AA47}" type="presParOf" srcId="{AF220E45-7649-4E3F-9F3D-C357E4F8DB56}" destId="{7E096ECE-980E-4A20-A5C3-56CB2578EA99}" srcOrd="1" destOrd="0" presId="urn:microsoft.com/office/officeart/2005/8/layout/orgChart1"/>
    <dgm:cxn modelId="{7EB4A92F-4A09-40AE-BADE-3F605F76203E}" type="presParOf" srcId="{7E096ECE-980E-4A20-A5C3-56CB2578EA99}" destId="{3B4DCFF7-CBBE-4914-A2F1-16E0D8F70822}" srcOrd="0" destOrd="0" presId="urn:microsoft.com/office/officeart/2005/8/layout/orgChart1"/>
    <dgm:cxn modelId="{1B10D809-BDE0-4C21-819A-96546ACEABFF}" type="presParOf" srcId="{3B4DCFF7-CBBE-4914-A2F1-16E0D8F70822}" destId="{9D0F3412-AD6F-4DB2-BB65-45660A7EE414}" srcOrd="0" destOrd="0" presId="urn:microsoft.com/office/officeart/2005/8/layout/orgChart1"/>
    <dgm:cxn modelId="{FE5BE05A-C63B-4072-8CA3-3E2C08214267}" type="presParOf" srcId="{3B4DCFF7-CBBE-4914-A2F1-16E0D8F70822}" destId="{1DAAACB1-ABFA-4A67-887D-9D5334DA3BF0}" srcOrd="1" destOrd="0" presId="urn:microsoft.com/office/officeart/2005/8/layout/orgChart1"/>
    <dgm:cxn modelId="{FA93A03C-C280-4052-B83D-185044F5AC12}" type="presParOf" srcId="{7E096ECE-980E-4A20-A5C3-56CB2578EA99}" destId="{AA3731D4-3744-46F9-BECC-2D0C0CFEE1FC}" srcOrd="1" destOrd="0" presId="urn:microsoft.com/office/officeart/2005/8/layout/orgChart1"/>
    <dgm:cxn modelId="{0A300A8F-5719-4783-B503-C51B37079ACC}" type="presParOf" srcId="{AA3731D4-3744-46F9-BECC-2D0C0CFEE1FC}" destId="{3A004B9E-97BA-469F-8F64-CC2D2F9BA1E4}" srcOrd="0" destOrd="0" presId="urn:microsoft.com/office/officeart/2005/8/layout/orgChart1"/>
    <dgm:cxn modelId="{A0DF8001-D921-46E6-92D1-74ED1E723C1C}" type="presParOf" srcId="{AA3731D4-3744-46F9-BECC-2D0C0CFEE1FC}" destId="{1FAD81CD-6076-46EB-8E48-A247116F9408}" srcOrd="1" destOrd="0" presId="urn:microsoft.com/office/officeart/2005/8/layout/orgChart1"/>
    <dgm:cxn modelId="{C5F345D1-7206-4AD4-AA4D-F313847D13B8}" type="presParOf" srcId="{1FAD81CD-6076-46EB-8E48-A247116F9408}" destId="{0969C4E6-0D41-44FB-AA84-A45446A9C0D5}" srcOrd="0" destOrd="0" presId="urn:microsoft.com/office/officeart/2005/8/layout/orgChart1"/>
    <dgm:cxn modelId="{D1D44555-0549-4A6B-ACB4-783AE08EC70F}" type="presParOf" srcId="{0969C4E6-0D41-44FB-AA84-A45446A9C0D5}" destId="{3CDBD0E6-FBC6-45A6-AE18-BECFF733441A}" srcOrd="0" destOrd="0" presId="urn:microsoft.com/office/officeart/2005/8/layout/orgChart1"/>
    <dgm:cxn modelId="{11406899-F329-4A26-8C72-E8BDAE359185}" type="presParOf" srcId="{0969C4E6-0D41-44FB-AA84-A45446A9C0D5}" destId="{623FE720-BFFE-4D83-BB10-90552B0AD140}" srcOrd="1" destOrd="0" presId="urn:microsoft.com/office/officeart/2005/8/layout/orgChart1"/>
    <dgm:cxn modelId="{7B8249D4-342D-4720-BD5A-042B4976286F}" type="presParOf" srcId="{1FAD81CD-6076-46EB-8E48-A247116F9408}" destId="{FC6C2684-097B-4069-A67F-891B5CAA324E}" srcOrd="1" destOrd="0" presId="urn:microsoft.com/office/officeart/2005/8/layout/orgChart1"/>
    <dgm:cxn modelId="{2021BC32-516A-463F-AD56-81E604502F69}" type="presParOf" srcId="{FC6C2684-097B-4069-A67F-891B5CAA324E}" destId="{A70E29D3-1BCE-4982-8605-291170E264D5}" srcOrd="0" destOrd="0" presId="urn:microsoft.com/office/officeart/2005/8/layout/orgChart1"/>
    <dgm:cxn modelId="{7A8CFF86-C0FA-4148-A900-51D10C6DC32A}" type="presParOf" srcId="{FC6C2684-097B-4069-A67F-891B5CAA324E}" destId="{D1652B16-366B-46B9-BA48-3BAF4958FC25}" srcOrd="1" destOrd="0" presId="urn:microsoft.com/office/officeart/2005/8/layout/orgChart1"/>
    <dgm:cxn modelId="{51A4320A-35D5-4F5E-9C79-CC5DA006F845}" type="presParOf" srcId="{D1652B16-366B-46B9-BA48-3BAF4958FC25}" destId="{2EC15397-6502-4848-9E0E-B9D4D0C0D5F7}" srcOrd="0" destOrd="0" presId="urn:microsoft.com/office/officeart/2005/8/layout/orgChart1"/>
    <dgm:cxn modelId="{3185B293-675E-40EB-9758-8E0B9D787847}" type="presParOf" srcId="{2EC15397-6502-4848-9E0E-B9D4D0C0D5F7}" destId="{2B319F80-C2D7-4B4C-A394-BCF4706F72D1}" srcOrd="0" destOrd="0" presId="urn:microsoft.com/office/officeart/2005/8/layout/orgChart1"/>
    <dgm:cxn modelId="{765F8C0B-F04F-4070-813D-FD28389331F4}" type="presParOf" srcId="{2EC15397-6502-4848-9E0E-B9D4D0C0D5F7}" destId="{F7865D5A-A2C5-4F87-B99D-255C18827DC0}" srcOrd="1" destOrd="0" presId="urn:microsoft.com/office/officeart/2005/8/layout/orgChart1"/>
    <dgm:cxn modelId="{BF75987D-47BD-4B81-AFB0-05FC13777070}" type="presParOf" srcId="{D1652B16-366B-46B9-BA48-3BAF4958FC25}" destId="{6E547889-3F83-4060-8A36-F42D47C551CE}" srcOrd="1" destOrd="0" presId="urn:microsoft.com/office/officeart/2005/8/layout/orgChart1"/>
    <dgm:cxn modelId="{5A9E8BAE-E5EF-426E-8B25-96DBC9A46D6B}" type="presParOf" srcId="{6E547889-3F83-4060-8A36-F42D47C551CE}" destId="{51C338F0-CADA-4D94-B176-921B6CF5784C}" srcOrd="0" destOrd="0" presId="urn:microsoft.com/office/officeart/2005/8/layout/orgChart1"/>
    <dgm:cxn modelId="{CDB019EB-D485-44BC-A7AD-8A2856C086A0}" type="presParOf" srcId="{6E547889-3F83-4060-8A36-F42D47C551CE}" destId="{C8A0F5D8-92A6-4249-83B2-A8080AFD85FC}" srcOrd="1" destOrd="0" presId="urn:microsoft.com/office/officeart/2005/8/layout/orgChart1"/>
    <dgm:cxn modelId="{25A0DA0E-7EBA-48DA-8CF2-D97D02C92B00}" type="presParOf" srcId="{C8A0F5D8-92A6-4249-83B2-A8080AFD85FC}" destId="{4EA5952D-AF3F-4313-86EF-35657B4BD29A}" srcOrd="0" destOrd="0" presId="urn:microsoft.com/office/officeart/2005/8/layout/orgChart1"/>
    <dgm:cxn modelId="{C40DA0BD-F989-4684-8791-602C74546D07}" type="presParOf" srcId="{4EA5952D-AF3F-4313-86EF-35657B4BD29A}" destId="{6B2114EF-2B0B-4812-8528-EC20BB09FA21}" srcOrd="0" destOrd="0" presId="urn:microsoft.com/office/officeart/2005/8/layout/orgChart1"/>
    <dgm:cxn modelId="{4771864C-6410-4980-9375-497418B77D03}" type="presParOf" srcId="{4EA5952D-AF3F-4313-86EF-35657B4BD29A}" destId="{138FB4C8-7FCA-44F8-8E88-E1D6C369CEB9}" srcOrd="1" destOrd="0" presId="urn:microsoft.com/office/officeart/2005/8/layout/orgChart1"/>
    <dgm:cxn modelId="{FDA50113-0B1D-469C-8C53-7D427E2F1F65}" type="presParOf" srcId="{C8A0F5D8-92A6-4249-83B2-A8080AFD85FC}" destId="{F2DD26DC-9F29-4FDF-8145-BACEB786A62F}" srcOrd="1" destOrd="0" presId="urn:microsoft.com/office/officeart/2005/8/layout/orgChart1"/>
    <dgm:cxn modelId="{7913524A-18E4-423F-887A-9963E2B4380B}" type="presParOf" srcId="{F2DD26DC-9F29-4FDF-8145-BACEB786A62F}" destId="{9924C23F-C194-47E3-A9C0-662C5BD90BA4}" srcOrd="0" destOrd="0" presId="urn:microsoft.com/office/officeart/2005/8/layout/orgChart1"/>
    <dgm:cxn modelId="{8B3925FD-99E4-45DD-A271-74E5B3F357B0}" type="presParOf" srcId="{F2DD26DC-9F29-4FDF-8145-BACEB786A62F}" destId="{400F7F82-408F-4951-ACED-8E58EEF1F580}" srcOrd="1" destOrd="0" presId="urn:microsoft.com/office/officeart/2005/8/layout/orgChart1"/>
    <dgm:cxn modelId="{8BF590A9-CD87-4970-B0D0-42E1C1E51528}" type="presParOf" srcId="{400F7F82-408F-4951-ACED-8E58EEF1F580}" destId="{C646CA8A-BC09-494A-8679-F1F8BD3B22AB}" srcOrd="0" destOrd="0" presId="urn:microsoft.com/office/officeart/2005/8/layout/orgChart1"/>
    <dgm:cxn modelId="{8356EC15-78D1-4118-9E6B-C9A88FFF2728}" type="presParOf" srcId="{C646CA8A-BC09-494A-8679-F1F8BD3B22AB}" destId="{EE9AD151-0B77-4C81-AFE8-565E5B3E87C6}" srcOrd="0" destOrd="0" presId="urn:microsoft.com/office/officeart/2005/8/layout/orgChart1"/>
    <dgm:cxn modelId="{79880DBB-1962-4983-9C4A-CCAFD5F83FFE}" type="presParOf" srcId="{C646CA8A-BC09-494A-8679-F1F8BD3B22AB}" destId="{6B128696-A7A6-40B3-A08A-3EB9399BF501}" srcOrd="1" destOrd="0" presId="urn:microsoft.com/office/officeart/2005/8/layout/orgChart1"/>
    <dgm:cxn modelId="{506E0EED-F796-4FD5-953D-1DEBD2056131}" type="presParOf" srcId="{400F7F82-408F-4951-ACED-8E58EEF1F580}" destId="{7CE46D05-066C-43AE-BE63-F41EE63961A4}" srcOrd="1" destOrd="0" presId="urn:microsoft.com/office/officeart/2005/8/layout/orgChart1"/>
    <dgm:cxn modelId="{85B7D2E5-8C9F-4CE1-BDBD-08CB543E403E}" type="presParOf" srcId="{7CE46D05-066C-43AE-BE63-F41EE63961A4}" destId="{9CC04AEA-015D-41E9-9218-D5D4B995E27A}" srcOrd="0" destOrd="0" presId="urn:microsoft.com/office/officeart/2005/8/layout/orgChart1"/>
    <dgm:cxn modelId="{A79AF052-9AA5-4EEC-A568-57B10801BD33}" type="presParOf" srcId="{7CE46D05-066C-43AE-BE63-F41EE63961A4}" destId="{FDFBF9BE-C9C4-4328-A34B-91F501574F81}" srcOrd="1" destOrd="0" presId="urn:microsoft.com/office/officeart/2005/8/layout/orgChart1"/>
    <dgm:cxn modelId="{7B394492-D011-4EB0-AF72-16AA7E32F8DC}" type="presParOf" srcId="{FDFBF9BE-C9C4-4328-A34B-91F501574F81}" destId="{011726CC-5303-4C52-AA7A-5CAAAE0F01BE}" srcOrd="0" destOrd="0" presId="urn:microsoft.com/office/officeart/2005/8/layout/orgChart1"/>
    <dgm:cxn modelId="{6CC442AB-42C8-450B-A409-2508E80816F9}" type="presParOf" srcId="{011726CC-5303-4C52-AA7A-5CAAAE0F01BE}" destId="{C57F9FF8-54EA-4115-ACC4-735D328650D0}" srcOrd="0" destOrd="0" presId="urn:microsoft.com/office/officeart/2005/8/layout/orgChart1"/>
    <dgm:cxn modelId="{5015A8A2-EFAF-423E-9BBD-AAFCDB3BF519}" type="presParOf" srcId="{011726CC-5303-4C52-AA7A-5CAAAE0F01BE}" destId="{F0DB7F38-9DA7-45F4-A5EA-E4BDC1EA261C}" srcOrd="1" destOrd="0" presId="urn:microsoft.com/office/officeart/2005/8/layout/orgChart1"/>
    <dgm:cxn modelId="{58EC7FD1-688A-4144-A09E-141799139838}" type="presParOf" srcId="{FDFBF9BE-C9C4-4328-A34B-91F501574F81}" destId="{2A9657B9-6B9F-4B4B-94EE-8206CF054AA7}" srcOrd="1" destOrd="0" presId="urn:microsoft.com/office/officeart/2005/8/layout/orgChart1"/>
    <dgm:cxn modelId="{92B05CFB-4786-4500-B89B-D0E692622A02}" type="presParOf" srcId="{FDFBF9BE-C9C4-4328-A34B-91F501574F81}" destId="{E5BD8D66-8599-47DE-8E93-73B0C25795B1}" srcOrd="2" destOrd="0" presId="urn:microsoft.com/office/officeart/2005/8/layout/orgChart1"/>
    <dgm:cxn modelId="{118D5CDE-86DB-4241-BE9F-E93F6591CB85}" type="presParOf" srcId="{400F7F82-408F-4951-ACED-8E58EEF1F580}" destId="{EE1FCF7B-619A-43A3-9FB4-05901556AD84}" srcOrd="2" destOrd="0" presId="urn:microsoft.com/office/officeart/2005/8/layout/orgChart1"/>
    <dgm:cxn modelId="{07B414A4-392E-4239-B7D4-C1BDF4866EB0}" type="presParOf" srcId="{C8A0F5D8-92A6-4249-83B2-A8080AFD85FC}" destId="{C7FEB091-F85F-4D69-80DF-E82B1C678B4D}" srcOrd="2" destOrd="0" presId="urn:microsoft.com/office/officeart/2005/8/layout/orgChart1"/>
    <dgm:cxn modelId="{484A00EA-4BA0-46EA-9E03-C9366C84B689}" type="presParOf" srcId="{D1652B16-366B-46B9-BA48-3BAF4958FC25}" destId="{E7BF889C-302E-48E7-A919-945352CBE12A}" srcOrd="2" destOrd="0" presId="urn:microsoft.com/office/officeart/2005/8/layout/orgChart1"/>
    <dgm:cxn modelId="{126E02CC-0F1B-43FB-AD86-87A23D6F7FF4}" type="presParOf" srcId="{1FAD81CD-6076-46EB-8E48-A247116F9408}" destId="{42E16EE7-45B1-45E3-B1AA-CE378390EB27}" srcOrd="2" destOrd="0" presId="urn:microsoft.com/office/officeart/2005/8/layout/orgChart1"/>
    <dgm:cxn modelId="{A7A2ACE2-E7AE-40CD-A2D5-1F1F295AEB35}" type="presParOf" srcId="{7E096ECE-980E-4A20-A5C3-56CB2578EA99}" destId="{B71519F4-281F-4A4C-B39F-0E8DFD78964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FA4EED88-5FCB-468D-AD77-2307A278F593}" type="presParOf" srcId="{2CF4A0BA-15D2-480A-9EC6-F0A06A635097}" destId="{6F360A66-6A01-452C-B113-81A5E4A3B2E3}" srcOrd="0" destOrd="0" presId="urn:microsoft.com/office/officeart/2005/8/layout/orgChart1"/>
    <dgm:cxn modelId="{1C4B56DA-0A71-42EC-9D36-5567F4047105}" type="presParOf" srcId="{2CF4A0BA-15D2-480A-9EC6-F0A06A635097}" destId="{A4FCCA43-2C8F-40DE-AC6D-2EA1AD93702B}" srcOrd="1" destOrd="0" presId="urn:microsoft.com/office/officeart/2005/8/layout/orgChart1"/>
    <dgm:cxn modelId="{4A0CB933-B1A4-4E27-8991-D04293BC1AA0}" type="presParOf" srcId="{A4FCCA43-2C8F-40DE-AC6D-2EA1AD93702B}" destId="{C28BC9D5-8E49-445A-A8B2-BB4611018156}" srcOrd="0" destOrd="0" presId="urn:microsoft.com/office/officeart/2005/8/layout/orgChart1"/>
    <dgm:cxn modelId="{060606C5-4383-48F4-8196-24E291AEF12D}" type="presParOf" srcId="{C28BC9D5-8E49-445A-A8B2-BB4611018156}" destId="{95682793-658D-40B8-8E8D-D925E57D45BF}" srcOrd="0" destOrd="0" presId="urn:microsoft.com/office/officeart/2005/8/layout/orgChart1"/>
    <dgm:cxn modelId="{4AE4757D-BA4E-4D68-89B4-35D4F599EE54}" type="presParOf" srcId="{C28BC9D5-8E49-445A-A8B2-BB4611018156}" destId="{747CC423-68C3-4544-80B5-B86013CD2599}" srcOrd="1" destOrd="0" presId="urn:microsoft.com/office/officeart/2005/8/layout/orgChart1"/>
    <dgm:cxn modelId="{D90094AA-1036-4458-B151-4C3F22ED1A4D}" type="presParOf" srcId="{A4FCCA43-2C8F-40DE-AC6D-2EA1AD93702B}" destId="{8F384EE8-5FDF-4899-B872-2A5E88F06B18}" srcOrd="1" destOrd="0" presId="urn:microsoft.com/office/officeart/2005/8/layout/orgChart1"/>
    <dgm:cxn modelId="{86ACD00E-2B0A-4839-AB48-C18FCD869C0F}" type="presParOf" srcId="{A4FCCA43-2C8F-40DE-AC6D-2EA1AD93702B}" destId="{F01D16BC-0ED8-4758-9F2C-B67AA45679C8}" srcOrd="2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0D227563-C3E3-4AD0-B59C-CF4B7B69D5F7}" type="presParOf" srcId="{2CE49B07-6DBE-4B17-978A-9B14DC5ED5AE}" destId="{9119455E-5B2B-4878-A6F8-DC96513744C7}" srcOrd="0" destOrd="0" presId="urn:microsoft.com/office/officeart/2005/8/layout/orgChart1"/>
    <dgm:cxn modelId="{359E20FA-397F-4078-941B-D234A4E1B55E}" type="presParOf" srcId="{2CE49B07-6DBE-4B17-978A-9B14DC5ED5AE}" destId="{132C2413-02CF-41D2-AFD9-22AD64CA379B}" srcOrd="1" destOrd="0" presId="urn:microsoft.com/office/officeart/2005/8/layout/orgChart1"/>
    <dgm:cxn modelId="{05DFC1ED-E868-4637-ACF1-99D49D23D434}" type="presParOf" srcId="{132C2413-02CF-41D2-AFD9-22AD64CA379B}" destId="{D100E38C-57AF-43AC-852E-C8E573180200}" srcOrd="0" destOrd="0" presId="urn:microsoft.com/office/officeart/2005/8/layout/orgChart1"/>
    <dgm:cxn modelId="{3D82F7B2-7B8C-40D1-AFBF-0C7F853A7222}" type="presParOf" srcId="{D100E38C-57AF-43AC-852E-C8E573180200}" destId="{2847370A-D622-4A18-AABA-566F6270CD9E}" srcOrd="0" destOrd="0" presId="urn:microsoft.com/office/officeart/2005/8/layout/orgChart1"/>
    <dgm:cxn modelId="{C0B3580F-F671-47EC-8E7F-F2295E4CBF9A}" type="presParOf" srcId="{D100E38C-57AF-43AC-852E-C8E573180200}" destId="{4E04CD9E-CEDA-416A-AA24-A61E3681E570}" srcOrd="1" destOrd="0" presId="urn:microsoft.com/office/officeart/2005/8/layout/orgChart1"/>
    <dgm:cxn modelId="{FF87E7D0-7855-48C5-8520-296D314C4A7F}" type="presParOf" srcId="{132C2413-02CF-41D2-AFD9-22AD64CA379B}" destId="{C8496433-3798-424E-B45C-2CB1FC0CD6BF}" srcOrd="1" destOrd="0" presId="urn:microsoft.com/office/officeart/2005/8/layout/orgChart1"/>
    <dgm:cxn modelId="{BA4D0676-1F79-45FE-954A-799F9F03E19B}" type="presParOf" srcId="{132C2413-02CF-41D2-AFD9-22AD64CA379B}" destId="{64F2D95D-3BC1-4B6C-A66D-7FA059533FCA}" srcOrd="2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10C59D5E-919A-454B-9A25-1CDB7D9083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Deportivos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33C88B1-D980-4199-9FD9-F6EE9F8A5F81}" type="parTrans" cxnId="{C24E9617-79CF-435F-BE78-C9C9C48A9902}">
      <dgm:prSet/>
      <dgm:spPr/>
      <dgm:t>
        <a:bodyPr/>
        <a:lstStyle/>
        <a:p>
          <a:endParaRPr lang="es-ES" sz="1200"/>
        </a:p>
      </dgm:t>
    </dgm:pt>
    <dgm:pt modelId="{F4D32EF7-B7A7-4414-B11C-C952A37BE0D4}" type="sibTrans" cxnId="{C24E9617-79CF-435F-BE78-C9C9C48A9902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6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6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0ABD12BE-B311-459C-B160-499234CCC886}" type="pres">
      <dgm:prSet presAssocID="{133C88B1-D980-4199-9FD9-F6EE9F8A5F81}" presName="Name37" presStyleLbl="parChTrans1D2" presStyleIdx="4" presStyleCnt="7"/>
      <dgm:spPr/>
      <dgm:t>
        <a:bodyPr/>
        <a:lstStyle/>
        <a:p>
          <a:endParaRPr lang="es-ES"/>
        </a:p>
      </dgm:t>
    </dgm:pt>
    <dgm:pt modelId="{D7EB33D7-C231-459B-8F32-FA9313BF6C24}" type="pres">
      <dgm:prSet presAssocID="{10C59D5E-919A-454B-9A25-1CDB7D908367}" presName="hierRoot2" presStyleCnt="0">
        <dgm:presLayoutVars>
          <dgm:hierBranch val="init"/>
        </dgm:presLayoutVars>
      </dgm:prSet>
      <dgm:spPr/>
    </dgm:pt>
    <dgm:pt modelId="{4C3FCEA8-ABFD-4D21-9B24-B46A438E49C9}" type="pres">
      <dgm:prSet presAssocID="{10C59D5E-919A-454B-9A25-1CDB7D908367}" presName="rootComposite" presStyleCnt="0"/>
      <dgm:spPr/>
    </dgm:pt>
    <dgm:pt modelId="{716367ED-F864-4DE4-83D3-1D5215AC0857}" type="pres">
      <dgm:prSet presAssocID="{10C59D5E-919A-454B-9A25-1CDB7D908367}" presName="rootText" presStyleLbl="node2" presStyleIdx="4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CDE7-ADE4-45BD-844D-EF4D2CF2649D}" type="pres">
      <dgm:prSet presAssocID="{10C59D5E-919A-454B-9A25-1CDB7D908367}" presName="rootConnector" presStyleLbl="node2" presStyleIdx="4" presStyleCnt="6"/>
      <dgm:spPr/>
      <dgm:t>
        <a:bodyPr/>
        <a:lstStyle/>
        <a:p>
          <a:endParaRPr lang="es-ES"/>
        </a:p>
      </dgm:t>
    </dgm:pt>
    <dgm:pt modelId="{B6AF3FC4-7113-411A-8459-737C602F6FC6}" type="pres">
      <dgm:prSet presAssocID="{10C59D5E-919A-454B-9A25-1CDB7D908367}" presName="hierChild4" presStyleCnt="0"/>
      <dgm:spPr/>
    </dgm:pt>
    <dgm:pt modelId="{B28F73DF-F629-4E5A-AA18-21D2D851C0A2}" type="pres">
      <dgm:prSet presAssocID="{10C59D5E-919A-454B-9A25-1CDB7D908367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5" presStyleCnt="7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5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5" presStyleCnt="6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DD322CB2-263C-4248-A2B3-BE35F8353965}" type="presOf" srcId="{10C59D5E-919A-454B-9A25-1CDB7D908367}" destId="{A5C7CDE7-ADE4-45BD-844D-EF4D2CF2649D}" srcOrd="1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6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6DBD9802-B358-4315-BBC1-663983071B3F}" type="presOf" srcId="{10C59D5E-919A-454B-9A25-1CDB7D908367}" destId="{716367ED-F864-4DE4-83D3-1D5215AC0857}" srcOrd="0" destOrd="0" presId="urn:microsoft.com/office/officeart/2005/8/layout/orgChart1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5F95A962-1895-4380-A4E0-A6F26F2F5C2E}" type="presOf" srcId="{133C88B1-D980-4199-9FD9-F6EE9F8A5F81}" destId="{0ABD12BE-B311-459C-B160-499234CCC886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C24E9617-79CF-435F-BE78-C9C9C48A9902}" srcId="{A2C18DD0-4D81-4C80-B5A8-307091F77ADF}" destId="{10C59D5E-919A-454B-9A25-1CDB7D908367}" srcOrd="5" destOrd="0" parTransId="{133C88B1-D980-4199-9FD9-F6EE9F8A5F81}" sibTransId="{F4D32EF7-B7A7-4414-B11C-C952A37BE0D4}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98F99E14-398A-437E-9FC1-DCDE2706631D}" type="presParOf" srcId="{DCFB1E79-49EE-41A6-AA28-6AAE666E5DC6}" destId="{0ABD12BE-B311-459C-B160-499234CCC886}" srcOrd="8" destOrd="0" presId="urn:microsoft.com/office/officeart/2005/8/layout/orgChart1"/>
    <dgm:cxn modelId="{08A9823C-ECAE-43ED-A44E-BFC4BB539B36}" type="presParOf" srcId="{DCFB1E79-49EE-41A6-AA28-6AAE666E5DC6}" destId="{D7EB33D7-C231-459B-8F32-FA9313BF6C24}" srcOrd="9" destOrd="0" presId="urn:microsoft.com/office/officeart/2005/8/layout/orgChart1"/>
    <dgm:cxn modelId="{19F17CDD-5429-41C1-B8F3-5B53BC103667}" type="presParOf" srcId="{D7EB33D7-C231-459B-8F32-FA9313BF6C24}" destId="{4C3FCEA8-ABFD-4D21-9B24-B46A438E49C9}" srcOrd="0" destOrd="0" presId="urn:microsoft.com/office/officeart/2005/8/layout/orgChart1"/>
    <dgm:cxn modelId="{FE0691C8-3DC7-4267-8089-8F9A66BE9963}" type="presParOf" srcId="{4C3FCEA8-ABFD-4D21-9B24-B46A438E49C9}" destId="{716367ED-F864-4DE4-83D3-1D5215AC0857}" srcOrd="0" destOrd="0" presId="urn:microsoft.com/office/officeart/2005/8/layout/orgChart1"/>
    <dgm:cxn modelId="{FACEE622-47FC-45FF-BFC8-FD8D8EE6D8EA}" type="presParOf" srcId="{4C3FCEA8-ABFD-4D21-9B24-B46A438E49C9}" destId="{A5C7CDE7-ADE4-45BD-844D-EF4D2CF2649D}" srcOrd="1" destOrd="0" presId="urn:microsoft.com/office/officeart/2005/8/layout/orgChart1"/>
    <dgm:cxn modelId="{34CD9712-E694-46FC-B3AB-2C23E511B1CE}" type="presParOf" srcId="{D7EB33D7-C231-459B-8F32-FA9313BF6C24}" destId="{B6AF3FC4-7113-411A-8459-737C602F6FC6}" srcOrd="1" destOrd="0" presId="urn:microsoft.com/office/officeart/2005/8/layout/orgChart1"/>
    <dgm:cxn modelId="{5715E71C-DE15-42BF-BCEA-2E0719C1836A}" type="presParOf" srcId="{D7EB33D7-C231-459B-8F32-FA9313BF6C24}" destId="{B28F73DF-F629-4E5A-AA18-21D2D851C0A2}" srcOrd="2" destOrd="0" presId="urn:microsoft.com/office/officeart/2005/8/layout/orgChart1"/>
    <dgm:cxn modelId="{1B5344CB-4550-470F-A64D-16830A1F548A}" type="presParOf" srcId="{DCFB1E79-49EE-41A6-AA28-6AAE666E5DC6}" destId="{21809558-53A5-4599-90C5-7FB4CC8B7C31}" srcOrd="10" destOrd="0" presId="urn:microsoft.com/office/officeart/2005/8/layout/orgChart1"/>
    <dgm:cxn modelId="{143112C0-CD68-4EA2-9441-244AE7032790}" type="presParOf" srcId="{DCFB1E79-49EE-41A6-AA28-6AAE666E5DC6}" destId="{81EDC1EE-E1A1-48C0-BDE9-DD6C63FE63EE}" srcOrd="11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Director(a) de Atención y Vinculación </a:t>
          </a:r>
          <a:r>
            <a:rPr lang="es-ES" sz="1200" dirty="0" smtClean="0"/>
            <a:t>Ciudadana</a:t>
          </a:r>
          <a:endParaRPr lang="es-ES" sz="1200" dirty="0" smtClean="0"/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EE0B2564-5163-4720-B659-A775052AC903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4B0567FD-991F-470A-A6A9-6E306BAA5DFF}" type="parTrans" cxnId="{E6FF27EE-05AF-4988-8415-81ABB79C17A3}">
      <dgm:prSet/>
      <dgm:spPr/>
      <dgm:t>
        <a:bodyPr/>
        <a:lstStyle/>
        <a:p>
          <a:endParaRPr lang="es-ES" sz="1200"/>
        </a:p>
      </dgm:t>
    </dgm:pt>
    <dgm:pt modelId="{782C18F9-8E2E-47AD-94AB-D212C75F715E}" type="sibTrans" cxnId="{E6FF27EE-05AF-4988-8415-81ABB79C17A3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C14A335F-8102-4A20-92EA-7731CDB0DDC6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157342E-1228-4FAF-A49A-76AF44B880F6}" type="parTrans" cxnId="{7712FC86-9B6E-4502-8A92-A2501828D9E6}">
      <dgm:prSet/>
      <dgm:spPr/>
      <dgm:t>
        <a:bodyPr/>
        <a:lstStyle/>
        <a:p>
          <a:endParaRPr lang="es-ES" sz="1200"/>
        </a:p>
      </dgm:t>
    </dgm:pt>
    <dgm:pt modelId="{1B39F105-1C31-4F8F-9D3E-D2D401F1CB2F}" type="sibTrans" cxnId="{7712FC86-9B6E-4502-8A92-A2501828D9E6}">
      <dgm:prSet/>
      <dgm:spPr/>
      <dgm:t>
        <a:bodyPr/>
        <a:lstStyle/>
        <a:p>
          <a:endParaRPr lang="es-ES" sz="1200"/>
        </a:p>
      </dgm:t>
    </dgm:pt>
    <dgm:pt modelId="{FD4D52EA-7B0D-42D8-BDC8-DC14B83F6F46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FB26707-77BC-4706-A699-9AE6DA78BE2C}" type="parTrans" cxnId="{49473C8E-98BA-45A3-9BE8-5D4CD2D20669}">
      <dgm:prSet/>
      <dgm:spPr/>
      <dgm:t>
        <a:bodyPr/>
        <a:lstStyle/>
        <a:p>
          <a:endParaRPr lang="es-ES" sz="1200"/>
        </a:p>
      </dgm:t>
    </dgm:pt>
    <dgm:pt modelId="{99E81071-CB4D-45F8-B164-E3640847F0D0}" type="sibTrans" cxnId="{49473C8E-98BA-45A3-9BE8-5D4CD2D20669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1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1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8ACCFF91-1E1F-4229-A644-2F054587EC99}" type="pres">
      <dgm:prSet presAssocID="{EFB26707-77BC-4706-A699-9AE6DA78BE2C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3E516D0-8285-4FE1-9373-C0CAB437409E}" type="pres">
      <dgm:prSet presAssocID="{FD4D52EA-7B0D-42D8-BDC8-DC14B83F6F46}" presName="hierRoot2" presStyleCnt="0">
        <dgm:presLayoutVars>
          <dgm:hierBranch val="init"/>
        </dgm:presLayoutVars>
      </dgm:prSet>
      <dgm:spPr/>
    </dgm:pt>
    <dgm:pt modelId="{9E16AC12-DC1E-4B64-A972-2867FE8DE1A2}" type="pres">
      <dgm:prSet presAssocID="{FD4D52EA-7B0D-42D8-BDC8-DC14B83F6F46}" presName="rootComposite" presStyleCnt="0"/>
      <dgm:spPr/>
    </dgm:pt>
    <dgm:pt modelId="{21539D6C-E026-4906-B5A0-4A9E35F54509}" type="pres">
      <dgm:prSet presAssocID="{FD4D52EA-7B0D-42D8-BDC8-DC14B83F6F4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DA9E5C-80CC-47E8-A018-B1D76EAAD153}" type="pres">
      <dgm:prSet presAssocID="{FD4D52EA-7B0D-42D8-BDC8-DC14B83F6F46}" presName="rootConnector" presStyleLbl="node3" presStyleIdx="0" presStyleCnt="1"/>
      <dgm:spPr/>
      <dgm:t>
        <a:bodyPr/>
        <a:lstStyle/>
        <a:p>
          <a:endParaRPr lang="es-ES"/>
        </a:p>
      </dgm:t>
    </dgm:pt>
    <dgm:pt modelId="{43DEDAAF-87F1-4E5A-A6A5-64248AC991CA}" type="pres">
      <dgm:prSet presAssocID="{FD4D52EA-7B0D-42D8-BDC8-DC14B83F6F46}" presName="hierChild4" presStyleCnt="0"/>
      <dgm:spPr/>
    </dgm:pt>
    <dgm:pt modelId="{65D96FF4-0096-49D5-B9E5-F82DBC9C42CB}" type="pres">
      <dgm:prSet presAssocID="{FD4D52EA-7B0D-42D8-BDC8-DC14B83F6F46}" presName="hierChild5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  <dgm:pt modelId="{C699D63A-E63D-49FD-B8E2-6625F7387DA9}" type="pres">
      <dgm:prSet presAssocID="{4B0567FD-991F-470A-A6A9-6E306BAA5DFF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C26F01E1-95DD-4F1C-A815-98F38645525D}" type="pres">
      <dgm:prSet presAssocID="{EE0B2564-5163-4720-B659-A775052AC903}" presName="hierRoot3" presStyleCnt="0">
        <dgm:presLayoutVars>
          <dgm:hierBranch val="init"/>
        </dgm:presLayoutVars>
      </dgm:prSet>
      <dgm:spPr/>
    </dgm:pt>
    <dgm:pt modelId="{09C43D52-9571-4B64-ACB4-468B064997A3}" type="pres">
      <dgm:prSet presAssocID="{EE0B2564-5163-4720-B659-A775052AC903}" presName="rootComposite3" presStyleCnt="0"/>
      <dgm:spPr/>
    </dgm:pt>
    <dgm:pt modelId="{22B9A456-67FB-4D0D-88C2-4E7A1F471362}" type="pres">
      <dgm:prSet presAssocID="{EE0B2564-5163-4720-B659-A775052AC903}" presName="rootText3" presStyleLbl="asst1" presStyleIdx="0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1DAAC-C4D5-461F-99A8-FCE11385B26A}" type="pres">
      <dgm:prSet presAssocID="{EE0B2564-5163-4720-B659-A775052AC90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C817CAE-25D3-431D-9A19-8C8FD01EC2D3}" type="pres">
      <dgm:prSet presAssocID="{EE0B2564-5163-4720-B659-A775052AC903}" presName="hierChild6" presStyleCnt="0"/>
      <dgm:spPr/>
    </dgm:pt>
    <dgm:pt modelId="{FB044CF6-0AEE-444C-BF0E-A3189E240F5C}" type="pres">
      <dgm:prSet presAssocID="{EE0B2564-5163-4720-B659-A775052AC903}" presName="hierChild7" presStyleCnt="0"/>
      <dgm:spPr/>
    </dgm:pt>
    <dgm:pt modelId="{B4D4C557-DBA5-46A9-A638-507119B32B67}" type="pres">
      <dgm:prSet presAssocID="{8157342E-1228-4FAF-A49A-76AF44B880F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F802B7-3C4A-4478-A012-49BC31599CB9}" type="pres">
      <dgm:prSet presAssocID="{C14A335F-8102-4A20-92EA-7731CDB0DDC6}" presName="hierRoot3" presStyleCnt="0">
        <dgm:presLayoutVars>
          <dgm:hierBranch val="init"/>
        </dgm:presLayoutVars>
      </dgm:prSet>
      <dgm:spPr/>
    </dgm:pt>
    <dgm:pt modelId="{B7B87995-6D0D-4CF8-AFF1-AC5970C8E655}" type="pres">
      <dgm:prSet presAssocID="{C14A335F-8102-4A20-92EA-7731CDB0DDC6}" presName="rootComposite3" presStyleCnt="0"/>
      <dgm:spPr/>
    </dgm:pt>
    <dgm:pt modelId="{B52A4421-1364-439C-82BB-4CE3B6C02AAD}" type="pres">
      <dgm:prSet presAssocID="{C14A335F-8102-4A20-92EA-7731CDB0DDC6}" presName="rootText3" presStyleLbl="asst1" presStyleIdx="1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EDEDC7-57A2-48BD-A5C3-617A6E7856D3}" type="pres">
      <dgm:prSet presAssocID="{C14A335F-8102-4A20-92EA-7731CDB0DDC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566D4DB-A52F-423D-8961-4DB36B236E16}" type="pres">
      <dgm:prSet presAssocID="{C14A335F-8102-4A20-92EA-7731CDB0DDC6}" presName="hierChild6" presStyleCnt="0"/>
      <dgm:spPr/>
    </dgm:pt>
    <dgm:pt modelId="{6DC303C1-51F9-49D6-ABA5-8D57301EEDA9}" type="pres">
      <dgm:prSet presAssocID="{C14A335F-8102-4A20-92EA-7731CDB0DDC6}" presName="hierChild7" presStyleCnt="0"/>
      <dgm:spPr/>
    </dgm:pt>
  </dgm:ptLst>
  <dgm:cxnLst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FC7188A5-5534-428E-848E-43510757C9D5}" type="presOf" srcId="{C14A335F-8102-4A20-92EA-7731CDB0DDC6}" destId="{B52A4421-1364-439C-82BB-4CE3B6C02AAD}" srcOrd="0" destOrd="0" presId="urn:microsoft.com/office/officeart/2005/8/layout/orgChart1"/>
    <dgm:cxn modelId="{E3EF4126-3C17-418C-80C1-BB20C2495B8E}" type="presOf" srcId="{FD4D52EA-7B0D-42D8-BDC8-DC14B83F6F46}" destId="{E1DA9E5C-80CC-47E8-A018-B1D76EAAD153}" srcOrd="1" destOrd="0" presId="urn:microsoft.com/office/officeart/2005/8/layout/orgChart1"/>
    <dgm:cxn modelId="{50B8F96C-A494-47C8-A51B-08A9D7E28463}" type="presOf" srcId="{4B0567FD-991F-470A-A6A9-6E306BAA5DFF}" destId="{C699D63A-E63D-49FD-B8E2-6625F7387DA9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7712FC86-9B6E-4502-8A92-A2501828D9E6}" srcId="{7584D7BE-A139-4499-832C-0CCFB098F084}" destId="{C14A335F-8102-4A20-92EA-7731CDB0DDC6}" srcOrd="1" destOrd="0" parTransId="{8157342E-1228-4FAF-A49A-76AF44B880F6}" sibTransId="{1B39F105-1C31-4F8F-9D3E-D2D401F1CB2F}"/>
    <dgm:cxn modelId="{38A8CC06-3872-44D9-BA81-9CC191E166BA}" type="presOf" srcId="{C14A335F-8102-4A20-92EA-7731CDB0DDC6}" destId="{03EDEDC7-57A2-48BD-A5C3-617A6E7856D3}" srcOrd="1" destOrd="0" presId="urn:microsoft.com/office/officeart/2005/8/layout/orgChart1"/>
    <dgm:cxn modelId="{B6D53C68-68D9-43D8-B2C2-E4DA21312067}" type="presOf" srcId="{EE0B2564-5163-4720-B659-A775052AC903}" destId="{5F31DAAC-C4D5-461F-99A8-FCE11385B26A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0BF96DD7-6660-4036-8516-8E41868A39DF}" type="presOf" srcId="{FD4D52EA-7B0D-42D8-BDC8-DC14B83F6F46}" destId="{21539D6C-E026-4906-B5A0-4A9E35F54509}" srcOrd="0" destOrd="0" presId="urn:microsoft.com/office/officeart/2005/8/layout/orgChart1"/>
    <dgm:cxn modelId="{30F7F6D2-E0C3-4385-8E99-93641B928026}" type="presOf" srcId="{EFB26707-77BC-4706-A699-9AE6DA78BE2C}" destId="{8ACCFF91-1E1F-4229-A644-2F054587EC99}" srcOrd="0" destOrd="0" presId="urn:microsoft.com/office/officeart/2005/8/layout/orgChart1"/>
    <dgm:cxn modelId="{1E0A2294-274D-4631-8B04-1F31145EFFB1}" type="presOf" srcId="{EE0B2564-5163-4720-B659-A775052AC903}" destId="{22B9A456-67FB-4D0D-88C2-4E7A1F471362}" srcOrd="0" destOrd="0" presId="urn:microsoft.com/office/officeart/2005/8/layout/orgChart1"/>
    <dgm:cxn modelId="{DBC18E27-EF32-4451-8647-F85B4DEF3F57}" type="presOf" srcId="{8157342E-1228-4FAF-A49A-76AF44B880F6}" destId="{B4D4C557-DBA5-46A9-A638-507119B32B67}" srcOrd="0" destOrd="0" presId="urn:microsoft.com/office/officeart/2005/8/layout/orgChart1"/>
    <dgm:cxn modelId="{E6FF27EE-05AF-4988-8415-81ABB79C17A3}" srcId="{7584D7BE-A139-4499-832C-0CCFB098F084}" destId="{EE0B2564-5163-4720-B659-A775052AC903}" srcOrd="0" destOrd="0" parTransId="{4B0567FD-991F-470A-A6A9-6E306BAA5DFF}" sibTransId="{782C18F9-8E2E-47AD-94AB-D212C75F715E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20FDB5AB-BDB5-4B39-B4BD-B020A03C2AC4}" srcId="{7584D7BE-A139-4499-832C-0CCFB098F084}" destId="{87B3DF42-E808-4898-A7EE-10BCD2511D87}" srcOrd="2" destOrd="0" parTransId="{3DD60197-9CBD-4448-8D8E-8200D8DC15AC}" sibTransId="{611B12D6-5E81-4BCB-83C9-ACFCE0AC7427}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49473C8E-98BA-45A3-9BE8-5D4CD2D20669}" srcId="{87B3DF42-E808-4898-A7EE-10BCD2511D87}" destId="{FD4D52EA-7B0D-42D8-BDC8-DC14B83F6F46}" srcOrd="0" destOrd="0" parTransId="{EFB26707-77BC-4706-A699-9AE6DA78BE2C}" sibTransId="{99E81071-CB4D-45F8-B164-E3640847F0D0}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EDCDFB3B-4508-4893-823D-E5ACF02BFC9A}" type="presParOf" srcId="{70DE5199-9356-4319-BF02-A8688E9546A0}" destId="{8ACCFF91-1E1F-4229-A644-2F054587EC99}" srcOrd="0" destOrd="0" presId="urn:microsoft.com/office/officeart/2005/8/layout/orgChart1"/>
    <dgm:cxn modelId="{349BCD90-6E99-424D-AD61-E50BF3AC545B}" type="presParOf" srcId="{70DE5199-9356-4319-BF02-A8688E9546A0}" destId="{F3E516D0-8285-4FE1-9373-C0CAB437409E}" srcOrd="1" destOrd="0" presId="urn:microsoft.com/office/officeart/2005/8/layout/orgChart1"/>
    <dgm:cxn modelId="{EF7DC97C-6977-4B09-9334-12066F24EE9C}" type="presParOf" srcId="{F3E516D0-8285-4FE1-9373-C0CAB437409E}" destId="{9E16AC12-DC1E-4B64-A972-2867FE8DE1A2}" srcOrd="0" destOrd="0" presId="urn:microsoft.com/office/officeart/2005/8/layout/orgChart1"/>
    <dgm:cxn modelId="{5EB9482A-6BE6-4CDC-A1A7-6604E0F5CD92}" type="presParOf" srcId="{9E16AC12-DC1E-4B64-A972-2867FE8DE1A2}" destId="{21539D6C-E026-4906-B5A0-4A9E35F54509}" srcOrd="0" destOrd="0" presId="urn:microsoft.com/office/officeart/2005/8/layout/orgChart1"/>
    <dgm:cxn modelId="{3AA9274B-3D9F-40EC-B7C2-A0A68CB690B3}" type="presParOf" srcId="{9E16AC12-DC1E-4B64-A972-2867FE8DE1A2}" destId="{E1DA9E5C-80CC-47E8-A018-B1D76EAAD153}" srcOrd="1" destOrd="0" presId="urn:microsoft.com/office/officeart/2005/8/layout/orgChart1"/>
    <dgm:cxn modelId="{5CBFC8B2-958E-44A1-A508-354F90C1EE5B}" type="presParOf" srcId="{F3E516D0-8285-4FE1-9373-C0CAB437409E}" destId="{43DEDAAF-87F1-4E5A-A6A5-64248AC991CA}" srcOrd="1" destOrd="0" presId="urn:microsoft.com/office/officeart/2005/8/layout/orgChart1"/>
    <dgm:cxn modelId="{2EE2F56B-11BA-4B14-9F21-1B00CE8046B6}" type="presParOf" srcId="{F3E516D0-8285-4FE1-9373-C0CAB437409E}" destId="{65D96FF4-0096-49D5-B9E5-F82DBC9C42CB}" srcOrd="2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  <dgm:cxn modelId="{72F886D3-4BC0-4CD1-8E31-AB8355CE60E7}" type="presParOf" srcId="{60659B8A-0C15-4A14-9B41-72366BA2118B}" destId="{C699D63A-E63D-49FD-B8E2-6625F7387DA9}" srcOrd="0" destOrd="0" presId="urn:microsoft.com/office/officeart/2005/8/layout/orgChart1"/>
    <dgm:cxn modelId="{59B24943-AB6B-4D7D-B099-8E23C9509ACD}" type="presParOf" srcId="{60659B8A-0C15-4A14-9B41-72366BA2118B}" destId="{C26F01E1-95DD-4F1C-A815-98F38645525D}" srcOrd="1" destOrd="0" presId="urn:microsoft.com/office/officeart/2005/8/layout/orgChart1"/>
    <dgm:cxn modelId="{549CA758-65D5-4AB7-8949-81A7D551E691}" type="presParOf" srcId="{C26F01E1-95DD-4F1C-A815-98F38645525D}" destId="{09C43D52-9571-4B64-ACB4-468B064997A3}" srcOrd="0" destOrd="0" presId="urn:microsoft.com/office/officeart/2005/8/layout/orgChart1"/>
    <dgm:cxn modelId="{5C476987-7DCB-4F96-80D7-7955DD4DB9C8}" type="presParOf" srcId="{09C43D52-9571-4B64-ACB4-468B064997A3}" destId="{22B9A456-67FB-4D0D-88C2-4E7A1F471362}" srcOrd="0" destOrd="0" presId="urn:microsoft.com/office/officeart/2005/8/layout/orgChart1"/>
    <dgm:cxn modelId="{C6E936B0-DC5F-4D6C-9E23-F1BABF1E8A01}" type="presParOf" srcId="{09C43D52-9571-4B64-ACB4-468B064997A3}" destId="{5F31DAAC-C4D5-461F-99A8-FCE11385B26A}" srcOrd="1" destOrd="0" presId="urn:microsoft.com/office/officeart/2005/8/layout/orgChart1"/>
    <dgm:cxn modelId="{960B7F49-2012-46C1-9BB5-1C194C4DCDDE}" type="presParOf" srcId="{C26F01E1-95DD-4F1C-A815-98F38645525D}" destId="{DC817CAE-25D3-431D-9A19-8C8FD01EC2D3}" srcOrd="1" destOrd="0" presId="urn:microsoft.com/office/officeart/2005/8/layout/orgChart1"/>
    <dgm:cxn modelId="{C76FA928-F530-450C-A8BA-60067C854935}" type="presParOf" srcId="{C26F01E1-95DD-4F1C-A815-98F38645525D}" destId="{FB044CF6-0AEE-444C-BF0E-A3189E240F5C}" srcOrd="2" destOrd="0" presId="urn:microsoft.com/office/officeart/2005/8/layout/orgChart1"/>
    <dgm:cxn modelId="{E2FA12B9-F3C4-4E5D-BE6B-2A69BC782B6E}" type="presParOf" srcId="{60659B8A-0C15-4A14-9B41-72366BA2118B}" destId="{B4D4C557-DBA5-46A9-A638-507119B32B67}" srcOrd="2" destOrd="0" presId="urn:microsoft.com/office/officeart/2005/8/layout/orgChart1"/>
    <dgm:cxn modelId="{DBA5AB1F-9DBE-4DF5-BC31-30BBCC5CB3E1}" type="presParOf" srcId="{60659B8A-0C15-4A14-9B41-72366BA2118B}" destId="{43F802B7-3C4A-4478-A012-49BC31599CB9}" srcOrd="3" destOrd="0" presId="urn:microsoft.com/office/officeart/2005/8/layout/orgChart1"/>
    <dgm:cxn modelId="{DF738331-5DFF-4EB8-B378-6A571C74732C}" type="presParOf" srcId="{43F802B7-3C4A-4478-A012-49BC31599CB9}" destId="{B7B87995-6D0D-4CF8-AFF1-AC5970C8E655}" srcOrd="0" destOrd="0" presId="urn:microsoft.com/office/officeart/2005/8/layout/orgChart1"/>
    <dgm:cxn modelId="{5D7D1D69-619D-4F39-8F37-BD539E076D33}" type="presParOf" srcId="{B7B87995-6D0D-4CF8-AFF1-AC5970C8E655}" destId="{B52A4421-1364-439C-82BB-4CE3B6C02AAD}" srcOrd="0" destOrd="0" presId="urn:microsoft.com/office/officeart/2005/8/layout/orgChart1"/>
    <dgm:cxn modelId="{002D2E83-4CFA-40BF-B144-218F9A9CCC44}" type="presParOf" srcId="{B7B87995-6D0D-4CF8-AFF1-AC5970C8E655}" destId="{03EDEDC7-57A2-48BD-A5C3-617A6E7856D3}" srcOrd="1" destOrd="0" presId="urn:microsoft.com/office/officeart/2005/8/layout/orgChart1"/>
    <dgm:cxn modelId="{4CDA27DD-D094-4983-AA34-9E5E01F0A03C}" type="presParOf" srcId="{43F802B7-3C4A-4478-A012-49BC31599CB9}" destId="{B566D4DB-A52F-423D-8961-4DB36B236E16}" srcOrd="1" destOrd="0" presId="urn:microsoft.com/office/officeart/2005/8/layout/orgChart1"/>
    <dgm:cxn modelId="{1DB79D46-078C-47DE-9773-F05F840EBF9A}" type="presParOf" srcId="{43F802B7-3C4A-4478-A012-49BC31599CB9}" destId="{6DC303C1-51F9-49D6-ABA5-8D57301EE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Planeación</a:t>
          </a:r>
          <a:endParaRPr lang="es-ES" sz="1200" dirty="0" smtClean="0"/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r>
            <a:rPr lang="es-ES" sz="1200" dirty="0" smtClean="0"/>
            <a:t>Encargado(a</a:t>
          </a:r>
          <a:r>
            <a:rPr lang="es-ES" sz="1200" dirty="0" smtClean="0"/>
            <a:t>) Sección</a:t>
          </a:r>
        </a:p>
        <a:p>
          <a:r>
            <a:rPr lang="es-ES" sz="1200" dirty="0" smtClean="0"/>
            <a:t>Intendentes</a:t>
          </a:r>
          <a:endParaRPr lang="es-ES" sz="1200" dirty="0" smtClean="0"/>
        </a:p>
        <a:p>
          <a:r>
            <a:rPr lang="es-ES" sz="1200" dirty="0" smtClean="0"/>
            <a:t>Jardinero </a:t>
          </a:r>
          <a:r>
            <a:rPr lang="es-ES" sz="1200" dirty="0" smtClean="0"/>
            <a:t>(a)</a:t>
          </a:r>
        </a:p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r>
            <a:rPr lang="es-ES" sz="1200" dirty="0" smtClean="0"/>
            <a:t>Auxiliar </a:t>
          </a:r>
          <a:r>
            <a:rPr lang="es-ES" sz="1200" dirty="0" smtClean="0"/>
            <a:t>de Mantenimiento</a:t>
          </a:r>
        </a:p>
        <a:p>
          <a:r>
            <a:rPr lang="es-ES" sz="1200" dirty="0" smtClean="0"/>
            <a:t>Ayudante </a:t>
          </a:r>
          <a:r>
            <a:rPr lang="es-ES" sz="1200" dirty="0" smtClean="0"/>
            <a:t>Mantenimiento</a:t>
          </a:r>
        </a:p>
        <a:p>
          <a:r>
            <a:rPr lang="es-ES" sz="1200" dirty="0" smtClean="0"/>
            <a:t>Oficial Mantenimiento</a:t>
          </a:r>
          <a:endParaRPr lang="es-ES" sz="1200" dirty="0" smtClean="0"/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y </a:t>
          </a:r>
          <a:r>
            <a:rPr lang="es-ES" sz="1200" dirty="0" smtClean="0"/>
            <a:t>Mantenimiento</a:t>
          </a:r>
          <a:endParaRPr lang="es-ES" sz="1200" dirty="0" smtClean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19222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14827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  <a:p>
          <a:r>
            <a:rPr lang="es-MX" sz="1200" b="1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endParaRPr lang="es-ES" sz="1200" dirty="0"/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3DE1F46D-DA8B-4FAE-81C2-264F13A37BB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  <a:p>
          <a:endParaRPr lang="es-ES" sz="1200" dirty="0"/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/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AAF4C455-0A0E-4406-9C25-18B4D7F91955}" type="pres">
      <dgm:prSet presAssocID="{CE1AE68A-B068-4230-A6CF-858D651C62E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7099A684-478B-44A6-A5AB-7F4234AA76C3}" srcId="{FC0BB873-3917-4975-829D-4E91775B047E}" destId="{3DE1F46D-DA8B-4FAE-81C2-264F13A37BBE}" srcOrd="3" destOrd="0" parTransId="{CE1AE68A-B068-4230-A6CF-858D651C62E9}" sibTransId="{D68B4C0D-9D69-4D8D-8021-7CF976B7D6E6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174AF542-6F5C-40EB-8C4E-7C80CFBDA451}" type="presParOf" srcId="{D24B3ADD-20CD-48C4-A125-344B339AFF96}" destId="{AAF4C455-0A0E-4406-9C25-18B4D7F91955}" srcOrd="4" destOrd="0" presId="urn:microsoft.com/office/officeart/2005/8/layout/orgChart1"/>
    <dgm:cxn modelId="{51F356BC-38B7-4C18-864E-768A25C91079}" type="presParOf" srcId="{D24B3ADD-20CD-48C4-A125-344B339AFF96}" destId="{CEDDBB2A-637D-44B6-815D-66339DC019FF}" srcOrd="5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/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O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4E56966-99A0-4906-8CC5-38EBDF74A9CB}">
      <dgm:prSet phldrT="[Texto]" custT="1"/>
      <dgm:spPr/>
      <dgm:t>
        <a:bodyPr/>
        <a:lstStyle/>
        <a:p>
          <a:r>
            <a:rPr lang="es-ES" sz="1200" dirty="0" smtClean="0"/>
            <a:t>Director(a) de Atención y Vinculación </a:t>
          </a:r>
          <a:r>
            <a:rPr lang="es-ES" sz="1200" dirty="0" smtClean="0"/>
            <a:t>Ciudadana</a:t>
          </a:r>
          <a:endParaRPr lang="es-ES" sz="1200" dirty="0" smtClean="0"/>
        </a:p>
      </dgm:t>
    </dgm:pt>
    <dgm:pt modelId="{06BDB05B-11ED-4285-871F-953D7DFFCF57}" type="parTrans" cxnId="{9B4CDE7A-8562-47EE-9512-2A6BEE79D9C5}">
      <dgm:prSet/>
      <dgm:spPr/>
      <dgm:t>
        <a:bodyPr/>
        <a:lstStyle/>
        <a:p>
          <a:endParaRPr lang="es-ES" sz="1200"/>
        </a:p>
      </dgm:t>
    </dgm:pt>
    <dgm:pt modelId="{92EB9B5B-7F90-4882-B97B-9F6FB76817D6}" type="sibTrans" cxnId="{9B4CDE7A-8562-47EE-9512-2A6BEE79D9C5}">
      <dgm:prSet/>
      <dgm:spPr/>
      <dgm:t>
        <a:bodyPr/>
        <a:lstStyle/>
        <a:p>
          <a:endParaRPr lang="es-ES" sz="1200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Informática</a:t>
          </a:r>
          <a:endParaRPr lang="es-ES" sz="1200" dirty="0" smtClean="0"/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D2C38E-0394-463F-B3FE-BF43B889A732}" type="pres">
      <dgm:prSet presAssocID="{74E56966-99A0-4906-8CC5-38EBDF74A9CB}" presName="hierRoot1" presStyleCnt="0">
        <dgm:presLayoutVars>
          <dgm:hierBranch val="init"/>
        </dgm:presLayoutVars>
      </dgm:prSet>
      <dgm:spPr/>
    </dgm:pt>
    <dgm:pt modelId="{DBC16801-16EF-49F6-B44F-F8C4E6F9FC52}" type="pres">
      <dgm:prSet presAssocID="{74E56966-99A0-4906-8CC5-38EBDF74A9CB}" presName="rootComposite1" presStyleCnt="0"/>
      <dgm:spPr/>
    </dgm:pt>
    <dgm:pt modelId="{86DC2A59-2EA3-4BA1-940B-CC37FBD7A48E}" type="pres">
      <dgm:prSet presAssocID="{74E56966-99A0-4906-8CC5-38EBDF74A9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1907FD-7549-40D1-A379-7B8E0C25F472}" type="pres">
      <dgm:prSet presAssocID="{74E56966-99A0-4906-8CC5-38EBDF74A9C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03E66FE-8974-4013-97A0-BD22160839D3}" type="pres">
      <dgm:prSet presAssocID="{74E56966-99A0-4906-8CC5-38EBDF74A9CB}" presName="hierChild2" presStyleCnt="0"/>
      <dgm:spPr/>
    </dgm:pt>
    <dgm:pt modelId="{444B0839-1D1C-49EA-9C94-26BFDE3C933D}" type="pres">
      <dgm:prSet presAssocID="{5C05A274-70A9-4CAA-AEAE-1C0728945B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19DD8FD-CD70-46ED-93F5-98A155CA3B1D}" type="pres">
      <dgm:prSet presAssocID="{C425FE50-8A89-44E4-BF5D-91046C6413D2}" presName="hierRoot2" presStyleCnt="0">
        <dgm:presLayoutVars>
          <dgm:hierBranch/>
        </dgm:presLayoutVars>
      </dgm:prSet>
      <dgm:spPr/>
    </dgm:pt>
    <dgm:pt modelId="{6235C852-02F7-46C2-AD6D-2AF94CA72082}" type="pres">
      <dgm:prSet presAssocID="{C425FE50-8A89-44E4-BF5D-91046C6413D2}" presName="rootComposite" presStyleCnt="0"/>
      <dgm:spPr/>
    </dgm:pt>
    <dgm:pt modelId="{5F71949A-86C5-4164-B43D-45B18667D1A8}" type="pres">
      <dgm:prSet presAssocID="{C425FE50-8A89-44E4-BF5D-91046C6413D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17E0B-F188-44CF-9435-9B04D7DE6621}" type="pres">
      <dgm:prSet presAssocID="{C425FE50-8A89-44E4-BF5D-91046C6413D2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288E6F-4E6F-4EEB-98B0-F2206632C22F}" type="pres">
      <dgm:prSet presAssocID="{C425FE50-8A89-44E4-BF5D-91046C6413D2}" presName="hierChild4" presStyleCnt="0"/>
      <dgm:spPr/>
    </dgm:pt>
    <dgm:pt modelId="{4B37FF36-01D3-4673-ABBD-0DD9A95EBD9B}" type="pres">
      <dgm:prSet presAssocID="{158E7B21-C8FB-41FB-9CC2-3F91A5FE3A1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3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9690F0BA-A91B-46C8-9E65-5CD3813484FD}" type="pres">
      <dgm:prSet presAssocID="{EABE282F-553D-4A22-BA80-B9C71E03CBF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3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6FA272E-A082-4ECA-A8F7-4F99BD7D439C}" type="pres">
      <dgm:prSet presAssocID="{C425FE50-8A89-44E4-BF5D-91046C6413D2}" presName="hierChild5" presStyleCnt="0"/>
      <dgm:spPr/>
    </dgm:pt>
    <dgm:pt modelId="{E452642F-BC0A-4E5D-ACE7-163C03877CD5}" type="pres">
      <dgm:prSet presAssocID="{74E56966-99A0-4906-8CC5-38EBDF74A9CB}" presName="hierChild3" presStyleCnt="0"/>
      <dgm:spPr/>
    </dgm:pt>
  </dgm:ptLst>
  <dgm:cxnLst>
    <dgm:cxn modelId="{2227386C-6FD2-453B-81E6-B1335485B201}" type="presOf" srcId="{C425FE50-8A89-44E4-BF5D-91046C6413D2}" destId="{5F71949A-86C5-4164-B43D-45B18667D1A8}" srcOrd="0" destOrd="0" presId="urn:microsoft.com/office/officeart/2005/8/layout/orgChart1"/>
    <dgm:cxn modelId="{848FFBD1-4905-427F-BAB2-EA12AAFE9532}" srcId="{74E56966-99A0-4906-8CC5-38EBDF74A9CB}" destId="{C425FE50-8A89-44E4-BF5D-91046C6413D2}" srcOrd="0" destOrd="0" parTransId="{5C05A274-70A9-4CAA-AEAE-1C0728945B96}" sibTransId="{91188EBD-5B60-48E6-83A0-EE046583A15C}"/>
    <dgm:cxn modelId="{6E331895-F3AE-4B89-BD63-3DDEAECEE76F}" type="presOf" srcId="{74E56966-99A0-4906-8CC5-38EBDF74A9CB}" destId="{D21907FD-7549-40D1-A379-7B8E0C25F472}" srcOrd="1" destOrd="0" presId="urn:microsoft.com/office/officeart/2005/8/layout/orgChart1"/>
    <dgm:cxn modelId="{9A63320D-6109-4DF7-8C0E-0BC40FD0D9D7}" type="presOf" srcId="{4404A4BF-B80F-4A13-B0D6-C6615CFF15F8}" destId="{A90AF1C4-E96D-4B4F-A610-9E08A19866C1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735D2C1C-7E89-43DC-90C9-C8563DC58BA7}" type="presOf" srcId="{5C05A274-70A9-4CAA-AEAE-1C0728945B96}" destId="{444B0839-1D1C-49EA-9C94-26BFDE3C933D}" srcOrd="0" destOrd="0" presId="urn:microsoft.com/office/officeart/2005/8/layout/orgChart1"/>
    <dgm:cxn modelId="{37469223-3E87-4F55-BA50-F97E5A0FC4A8}" type="presOf" srcId="{D7E248D2-E2F9-4CFB-A35D-C64017632B7F}" destId="{3263C41D-9499-403E-BD77-1C5D3F8F691B}" srcOrd="1" destOrd="0" presId="urn:microsoft.com/office/officeart/2005/8/layout/orgChart1"/>
    <dgm:cxn modelId="{45C9389F-08DF-401E-93BA-7D47F2D13A2A}" type="presOf" srcId="{158E7B21-C8FB-41FB-9CC2-3F91A5FE3A18}" destId="{4B37FF36-01D3-4673-ABBD-0DD9A95EBD9B}" srcOrd="0" destOrd="0" presId="urn:microsoft.com/office/officeart/2005/8/layout/orgChart1"/>
    <dgm:cxn modelId="{9B4CDE7A-8562-47EE-9512-2A6BEE79D9C5}" srcId="{FDCD71FA-F89E-41EB-8536-0ECE97720571}" destId="{74E56966-99A0-4906-8CC5-38EBDF74A9CB}" srcOrd="0" destOrd="0" parTransId="{06BDB05B-11ED-4285-871F-953D7DFFCF57}" sibTransId="{92EB9B5B-7F90-4882-B97B-9F6FB76817D6}"/>
    <dgm:cxn modelId="{5038DE82-60A0-4AA6-8C2A-77B113E99B10}" type="presOf" srcId="{C425FE50-8A89-44E4-BF5D-91046C6413D2}" destId="{2D317E0B-F188-44CF-9435-9B04D7DE6621}" srcOrd="1" destOrd="0" presId="urn:microsoft.com/office/officeart/2005/8/layout/orgChart1"/>
    <dgm:cxn modelId="{3864F18E-2707-4BAC-B49D-5C2D5A5C33A6}" type="presOf" srcId="{D7E248D2-E2F9-4CFB-A35D-C64017632B7F}" destId="{745C10B2-B697-40FF-819A-84ACADD2D7D8}" srcOrd="0" destOrd="0" presId="urn:microsoft.com/office/officeart/2005/8/layout/orgChart1"/>
    <dgm:cxn modelId="{BBB01935-E835-4624-AA03-A284E57E9299}" type="presOf" srcId="{EABE282F-553D-4A22-BA80-B9C71E03CBF4}" destId="{9690F0BA-A91B-46C8-9E65-5CD3813484FD}" srcOrd="0" destOrd="0" presId="urn:microsoft.com/office/officeart/2005/8/layout/orgChart1"/>
    <dgm:cxn modelId="{4A159C27-AA6C-4920-8652-1C52CD9F9CB5}" type="presOf" srcId="{74E56966-99A0-4906-8CC5-38EBDF74A9CB}" destId="{86DC2A59-2EA3-4BA1-940B-CC37FBD7A48E}" srcOrd="0" destOrd="0" presId="urn:microsoft.com/office/officeart/2005/8/layout/orgChart1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ABC06A6A-9EB9-4FF6-918A-97F26D783593}" type="presOf" srcId="{4404A4BF-B80F-4A13-B0D6-C6615CFF15F8}" destId="{0059DD17-F63E-45F8-9AA2-4379B0C27933}" srcOrd="1" destOrd="0" presId="urn:microsoft.com/office/officeart/2005/8/layout/orgChart1"/>
    <dgm:cxn modelId="{D203FDFF-EF52-42D9-A431-60BAD8AB5654}" type="presParOf" srcId="{3DCE6C79-88F6-4648-9E53-911EDF32D327}" destId="{B9D2C38E-0394-463F-B3FE-BF43B889A732}" srcOrd="0" destOrd="0" presId="urn:microsoft.com/office/officeart/2005/8/layout/orgChart1"/>
    <dgm:cxn modelId="{2074095D-E215-476F-A9E6-F8C53974DCA4}" type="presParOf" srcId="{B9D2C38E-0394-463F-B3FE-BF43B889A732}" destId="{DBC16801-16EF-49F6-B44F-F8C4E6F9FC52}" srcOrd="0" destOrd="0" presId="urn:microsoft.com/office/officeart/2005/8/layout/orgChart1"/>
    <dgm:cxn modelId="{02D19597-6DF4-48B8-85A5-EBC8F24394C3}" type="presParOf" srcId="{DBC16801-16EF-49F6-B44F-F8C4E6F9FC52}" destId="{86DC2A59-2EA3-4BA1-940B-CC37FBD7A48E}" srcOrd="0" destOrd="0" presId="urn:microsoft.com/office/officeart/2005/8/layout/orgChart1"/>
    <dgm:cxn modelId="{7631FD00-9FD4-4FA0-B147-8C3385BE53FB}" type="presParOf" srcId="{DBC16801-16EF-49F6-B44F-F8C4E6F9FC52}" destId="{D21907FD-7549-40D1-A379-7B8E0C25F472}" srcOrd="1" destOrd="0" presId="urn:microsoft.com/office/officeart/2005/8/layout/orgChart1"/>
    <dgm:cxn modelId="{D8C6C955-3270-4938-9F86-1FB6382D56A2}" type="presParOf" srcId="{B9D2C38E-0394-463F-B3FE-BF43B889A732}" destId="{E03E66FE-8974-4013-97A0-BD22160839D3}" srcOrd="1" destOrd="0" presId="urn:microsoft.com/office/officeart/2005/8/layout/orgChart1"/>
    <dgm:cxn modelId="{44B4255C-3E47-43F1-BECC-8A7472988E5C}" type="presParOf" srcId="{E03E66FE-8974-4013-97A0-BD22160839D3}" destId="{444B0839-1D1C-49EA-9C94-26BFDE3C933D}" srcOrd="0" destOrd="0" presId="urn:microsoft.com/office/officeart/2005/8/layout/orgChart1"/>
    <dgm:cxn modelId="{6F8A558F-32B7-4F91-9C9D-E2F6382EF758}" type="presParOf" srcId="{E03E66FE-8974-4013-97A0-BD22160839D3}" destId="{C19DD8FD-CD70-46ED-93F5-98A155CA3B1D}" srcOrd="1" destOrd="0" presId="urn:microsoft.com/office/officeart/2005/8/layout/orgChart1"/>
    <dgm:cxn modelId="{E2E66169-FEB5-4BD4-80B9-DAF2C7F50196}" type="presParOf" srcId="{C19DD8FD-CD70-46ED-93F5-98A155CA3B1D}" destId="{6235C852-02F7-46C2-AD6D-2AF94CA72082}" srcOrd="0" destOrd="0" presId="urn:microsoft.com/office/officeart/2005/8/layout/orgChart1"/>
    <dgm:cxn modelId="{84447B4A-0A92-404B-A121-603D949F414F}" type="presParOf" srcId="{6235C852-02F7-46C2-AD6D-2AF94CA72082}" destId="{5F71949A-86C5-4164-B43D-45B18667D1A8}" srcOrd="0" destOrd="0" presId="urn:microsoft.com/office/officeart/2005/8/layout/orgChart1"/>
    <dgm:cxn modelId="{B8A33578-7F63-459C-9218-C3F2B563C29A}" type="presParOf" srcId="{6235C852-02F7-46C2-AD6D-2AF94CA72082}" destId="{2D317E0B-F188-44CF-9435-9B04D7DE6621}" srcOrd="1" destOrd="0" presId="urn:microsoft.com/office/officeart/2005/8/layout/orgChart1"/>
    <dgm:cxn modelId="{88D2B51B-C8FE-414A-A190-002B0E1BB5E3}" type="presParOf" srcId="{C19DD8FD-CD70-46ED-93F5-98A155CA3B1D}" destId="{54288E6F-4E6F-4EEB-98B0-F2206632C22F}" srcOrd="1" destOrd="0" presId="urn:microsoft.com/office/officeart/2005/8/layout/orgChart1"/>
    <dgm:cxn modelId="{10F4E3FB-7B18-4E8E-BDD2-46B4634EF925}" type="presParOf" srcId="{54288E6F-4E6F-4EEB-98B0-F2206632C22F}" destId="{4B37FF36-01D3-4673-ABBD-0DD9A95EBD9B}" srcOrd="0" destOrd="0" presId="urn:microsoft.com/office/officeart/2005/8/layout/orgChart1"/>
    <dgm:cxn modelId="{0DCDFE44-5457-4CC5-9F2D-0D1E58F4A79E}" type="presParOf" srcId="{54288E6F-4E6F-4EEB-98B0-F2206632C22F}" destId="{F7E5CF74-B137-40D5-9784-9C7C238507E2}" srcOrd="1" destOrd="0" presId="urn:microsoft.com/office/officeart/2005/8/layout/orgChart1"/>
    <dgm:cxn modelId="{32FDC0AE-CA66-45C9-8F25-4AEE3C2BFAB1}" type="presParOf" srcId="{F7E5CF74-B137-40D5-9784-9C7C238507E2}" destId="{D550E14E-6675-449C-90F5-3FEE6863553A}" srcOrd="0" destOrd="0" presId="urn:microsoft.com/office/officeart/2005/8/layout/orgChart1"/>
    <dgm:cxn modelId="{5C85D9DC-C1CC-45E5-BA2F-08A21BF91E42}" type="presParOf" srcId="{D550E14E-6675-449C-90F5-3FEE6863553A}" destId="{745C10B2-B697-40FF-819A-84ACADD2D7D8}" srcOrd="0" destOrd="0" presId="urn:microsoft.com/office/officeart/2005/8/layout/orgChart1"/>
    <dgm:cxn modelId="{BBBD6B89-BFC7-450A-B0D8-6F906F8B7433}" type="presParOf" srcId="{D550E14E-6675-449C-90F5-3FEE6863553A}" destId="{3263C41D-9499-403E-BD77-1C5D3F8F691B}" srcOrd="1" destOrd="0" presId="urn:microsoft.com/office/officeart/2005/8/layout/orgChart1"/>
    <dgm:cxn modelId="{FBD86E1B-DF5B-4318-9180-62AC57AC945A}" type="presParOf" srcId="{F7E5CF74-B137-40D5-9784-9C7C238507E2}" destId="{2C41F363-4813-412D-BCEE-E1A5984D3558}" srcOrd="1" destOrd="0" presId="urn:microsoft.com/office/officeart/2005/8/layout/orgChart1"/>
    <dgm:cxn modelId="{26D4B402-635C-4D2F-80F8-9B6C74435420}" type="presParOf" srcId="{F7E5CF74-B137-40D5-9784-9C7C238507E2}" destId="{2C3A52E9-D2C8-4F15-8E8C-657156BB1707}" srcOrd="2" destOrd="0" presId="urn:microsoft.com/office/officeart/2005/8/layout/orgChart1"/>
    <dgm:cxn modelId="{2C48720C-7D7D-4029-9D32-769B13486F04}" type="presParOf" srcId="{54288E6F-4E6F-4EEB-98B0-F2206632C22F}" destId="{9690F0BA-A91B-46C8-9E65-5CD3813484FD}" srcOrd="2" destOrd="0" presId="urn:microsoft.com/office/officeart/2005/8/layout/orgChart1"/>
    <dgm:cxn modelId="{8B82B6F0-31DD-4C59-A0EC-0C0A3CB2A600}" type="presParOf" srcId="{54288E6F-4E6F-4EEB-98B0-F2206632C22F}" destId="{579B2362-3D24-4310-B70D-EDB323B67D1A}" srcOrd="3" destOrd="0" presId="urn:microsoft.com/office/officeart/2005/8/layout/orgChart1"/>
    <dgm:cxn modelId="{0F5E1955-94E8-4A3E-949B-97931538A293}" type="presParOf" srcId="{579B2362-3D24-4310-B70D-EDB323B67D1A}" destId="{DE280632-03ED-4F43-9EB7-81F3FF50CAE1}" srcOrd="0" destOrd="0" presId="urn:microsoft.com/office/officeart/2005/8/layout/orgChart1"/>
    <dgm:cxn modelId="{7E035F11-1F54-4EF8-975E-A2E8E5F903A4}" type="presParOf" srcId="{DE280632-03ED-4F43-9EB7-81F3FF50CAE1}" destId="{A90AF1C4-E96D-4B4F-A610-9E08A19866C1}" srcOrd="0" destOrd="0" presId="urn:microsoft.com/office/officeart/2005/8/layout/orgChart1"/>
    <dgm:cxn modelId="{3505AB78-93D3-4075-8E25-C61FC1F0AB15}" type="presParOf" srcId="{DE280632-03ED-4F43-9EB7-81F3FF50CAE1}" destId="{0059DD17-F63E-45F8-9AA2-4379B0C27933}" srcOrd="1" destOrd="0" presId="urn:microsoft.com/office/officeart/2005/8/layout/orgChart1"/>
    <dgm:cxn modelId="{C61BBC79-EB26-41E8-9AF3-77164E22F5AF}" type="presParOf" srcId="{579B2362-3D24-4310-B70D-EDB323B67D1A}" destId="{CE161B05-DEB7-4681-A6C0-60C2DC56BCF4}" srcOrd="1" destOrd="0" presId="urn:microsoft.com/office/officeart/2005/8/layout/orgChart1"/>
    <dgm:cxn modelId="{DDAD4743-F86D-40A4-AE3D-07082B354E4D}" type="presParOf" srcId="{579B2362-3D24-4310-B70D-EDB323B67D1A}" destId="{D60BA0A6-8DF6-4492-A345-D4358CBBA93F}" srcOrd="2" destOrd="0" presId="urn:microsoft.com/office/officeart/2005/8/layout/orgChart1"/>
    <dgm:cxn modelId="{51B8BC96-7162-49C9-9993-84C0213874D0}" type="presParOf" srcId="{C19DD8FD-CD70-46ED-93F5-98A155CA3B1D}" destId="{76FA272E-A082-4ECA-A8F7-4F99BD7D439C}" srcOrd="2" destOrd="0" presId="urn:microsoft.com/office/officeart/2005/8/layout/orgChart1"/>
    <dgm:cxn modelId="{51FA3F56-FD98-4147-93AC-3963ADD1FE85}" type="presParOf" srcId="{B9D2C38E-0394-463F-B3FE-BF43B889A732}" destId="{E452642F-BC0A-4E5D-ACE7-163C03877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</a:p>
        <a:p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dirty="0" smtClean="0">
              <a:latin typeface="Calibri" panose="020F0502020204030204" pitchFamily="34" charset="0"/>
            </a:rPr>
            <a:t>1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</a:t>
          </a:r>
        </a:p>
        <a:p>
          <a:endParaRPr lang="es-ES" sz="1200" dirty="0"/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latin typeface="Calibri" panose="020F0502020204030204" pitchFamily="34" charset="0"/>
            </a:rPr>
            <a:t>Aerobics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latin typeface="Calibri" panose="020F0502020204030204" pitchFamily="34" charset="0"/>
            </a:rPr>
            <a:t>General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O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</a:t>
          </a:r>
          <a:r>
            <a:rPr lang="es-ES" sz="1200" dirty="0" smtClean="0"/>
            <a:t>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</a:t>
          </a:r>
          <a:r>
            <a:rPr lang="es-ES" sz="1200" dirty="0" smtClean="0"/>
            <a:t>Cultura</a:t>
          </a:r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4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4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3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4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BB783363-291A-4788-B704-E3270359E834}" type="presParOf" srcId="{C212D9BA-6797-4225-A692-A814A4696490}" destId="{32AB2EDA-E296-4C63-8ADD-64BC36BD3866}" srcOrd="6" destOrd="0" presId="urn:microsoft.com/office/officeart/2005/8/layout/orgChart1"/>
    <dgm:cxn modelId="{B0DED4D5-8BF7-4408-BB2E-E6E868DE2315}" type="presParOf" srcId="{C212D9BA-6797-4225-A692-A814A4696490}" destId="{5BC6D72F-325C-4F37-85F2-7E83EC925C00}" srcOrd="7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 / o</a:t>
          </a:r>
        </a:p>
        <a:p>
          <a:r>
            <a:rPr lang="es-MX" sz="1200" dirty="0" smtClean="0">
              <a:solidFill>
                <a:prstClr val="black"/>
              </a:solidFill>
            </a:rPr>
            <a:t> </a:t>
          </a:r>
          <a:endParaRPr lang="es-ES" sz="1200" dirty="0"/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smtClean="0"/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dirty="0" smtClean="0">
            <a:solidFill>
              <a:prstClr val="black"/>
            </a:solidFill>
            <a:cs typeface="Arial" panose="020B0604020202020204" pitchFamily="34" charset="0"/>
          </a:endParaRP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</a:t>
          </a:r>
          <a:endParaRPr lang="es-ES" sz="1200" dirty="0" smtClean="0">
            <a:solidFill>
              <a:prstClr val="black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3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</a:t>
          </a:r>
          <a:r>
            <a:rPr lang="es-ES" sz="1200" dirty="0" smtClean="0"/>
            <a:t>Culturales</a:t>
          </a:r>
          <a:endParaRPr lang="es-ES" sz="1200" dirty="0"/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Y="46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Trabajador(a)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Auxiliar 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 smtClean="0"/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6BD43FC-22CC-4540-806B-AD023E159AD8}">
      <dgm:prSet phldrT="[Texto]" custT="1"/>
      <dgm:spPr/>
      <dgm:t>
        <a:bodyPr/>
        <a:lstStyle/>
        <a:p>
          <a:r>
            <a:rPr lang="es-MX" sz="1200" b="0" dirty="0" smtClean="0"/>
            <a:t>Área de Cultura</a:t>
          </a:r>
          <a:endParaRPr lang="es-ES" sz="1200" b="0" dirty="0"/>
        </a:p>
      </dgm:t>
    </dgm:pt>
    <dgm:pt modelId="{037C3ECE-B4CA-4333-B201-98A91919DE47}" type="parTrans" cxnId="{20A2AF38-E444-4489-AAD8-559946E25853}">
      <dgm:prSet/>
      <dgm:spPr/>
      <dgm:t>
        <a:bodyPr/>
        <a:lstStyle/>
        <a:p>
          <a:endParaRPr lang="es-ES" sz="1200"/>
        </a:p>
      </dgm:t>
    </dgm:pt>
    <dgm:pt modelId="{DD25DC27-07B4-4170-95B8-19E6F57859FE}" type="sibTrans" cxnId="{20A2AF38-E444-4489-AAD8-559946E25853}">
      <dgm:prSet/>
      <dgm:spPr/>
      <dgm:t>
        <a:bodyPr/>
        <a:lstStyle/>
        <a:p>
          <a:endParaRPr lang="es-ES" sz="1200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 / o</a:t>
          </a:r>
        </a:p>
        <a:p>
          <a:r>
            <a:rPr lang="es-MX" sz="1200" dirty="0" smtClean="0">
              <a:solidFill>
                <a:prstClr val="black"/>
              </a:solidFill>
            </a:rPr>
            <a:t> </a:t>
          </a:r>
          <a:endParaRPr lang="es-ES" sz="1200" dirty="0"/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F3F19809-D67E-4E5D-9EFC-C9E4E5937652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Grupos </a:t>
          </a:r>
          <a:r>
            <a:rPr lang="es-MX" sz="1200" dirty="0" smtClean="0">
              <a:solidFill>
                <a:prstClr val="black"/>
              </a:solidFill>
            </a:rPr>
            <a:t>Artísticos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B71E586-1D4D-4CEC-8B24-C706DDF417F8}" type="parTrans" cxnId="{CEC2C83F-8066-4B9B-881E-1532D1EBDE94}">
      <dgm:prSet/>
      <dgm:spPr/>
      <dgm:t>
        <a:bodyPr/>
        <a:lstStyle/>
        <a:p>
          <a:endParaRPr lang="es-ES" sz="1200"/>
        </a:p>
      </dgm:t>
    </dgm:pt>
    <dgm:pt modelId="{B38BB9CB-F69A-4436-ACA9-DACE8C30AD66}" type="sibTrans" cxnId="{CEC2C83F-8066-4B9B-881E-1532D1EBDE94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7DF16E-12F3-46E2-A5B5-2BFE4C5DE261}" type="pres">
      <dgm:prSet presAssocID="{96BD43FC-22CC-4540-806B-AD023E159AD8}" presName="hierRoot1" presStyleCnt="0">
        <dgm:presLayoutVars>
          <dgm:hierBranch val="init"/>
        </dgm:presLayoutVars>
      </dgm:prSet>
      <dgm:spPr/>
    </dgm:pt>
    <dgm:pt modelId="{C70747B7-7584-428C-99F2-5E48165B05DF}" type="pres">
      <dgm:prSet presAssocID="{96BD43FC-22CC-4540-806B-AD023E159AD8}" presName="rootComposite1" presStyleCnt="0"/>
      <dgm:spPr/>
    </dgm:pt>
    <dgm:pt modelId="{471C1751-53C4-43E4-B81A-C8E1D43BDA1D}" type="pres">
      <dgm:prSet presAssocID="{96BD43FC-22CC-4540-806B-AD023E159AD8}" presName="rootText1" presStyleLbl="node0" presStyleIdx="0" presStyleCnt="1" custScaleY="45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4885F-9976-4CAE-9B56-760BA1180E07}" type="pres">
      <dgm:prSet presAssocID="{96BD43FC-22CC-4540-806B-AD023E159AD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0CD836-291C-4C42-B8E2-1090A9E8CBF9}" type="pres">
      <dgm:prSet presAssocID="{96BD43FC-22CC-4540-806B-AD023E159AD8}" presName="hierChild2" presStyleCnt="0"/>
      <dgm:spPr/>
    </dgm:pt>
    <dgm:pt modelId="{61117B2A-4F40-4D96-AC23-1F90E79C9167}" type="pres">
      <dgm:prSet presAssocID="{D11E55DC-36B8-4CEA-A624-A2124D5551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DC00D9E-AE92-4FD3-8E19-8158F72929F6}" type="pres">
      <dgm:prSet presAssocID="{094C12B3-DECA-425F-AED5-B296607BD375}" presName="hierRoot2" presStyleCnt="0">
        <dgm:presLayoutVars>
          <dgm:hierBranch/>
        </dgm:presLayoutVars>
      </dgm:prSet>
      <dgm:spPr/>
    </dgm:pt>
    <dgm:pt modelId="{B1A31C08-0BC0-407F-A8ED-82E50077CB60}" type="pres">
      <dgm:prSet presAssocID="{094C12B3-DECA-425F-AED5-B296607BD375}" presName="rootComposite" presStyleCnt="0"/>
      <dgm:spPr/>
    </dgm:pt>
    <dgm:pt modelId="{F0D4076F-E78A-4F38-8322-FEF8265446E8}" type="pres">
      <dgm:prSet presAssocID="{094C12B3-DECA-425F-AED5-B296607BD37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EE97C-722C-440C-9926-97A492A11E4F}" type="pres">
      <dgm:prSet presAssocID="{094C12B3-DECA-425F-AED5-B296607BD3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C09AE7-1521-454F-AAEC-7613DB53D18F}" type="pres">
      <dgm:prSet presAssocID="{094C12B3-DECA-425F-AED5-B296607BD375}" presName="hierChild4" presStyleCnt="0"/>
      <dgm:spPr/>
    </dgm:pt>
    <dgm:pt modelId="{ECB54053-8A60-4C8E-A355-622C4098B021}" type="pres">
      <dgm:prSet presAssocID="{85263D73-1D4B-49D4-8134-EDC2F1B21505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3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2A24751-BBA0-4353-873E-4D9C75BBA395}" type="pres">
      <dgm:prSet presAssocID="{9B71E586-1D4D-4CEC-8B24-C706DDF41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229464E-04EE-409D-ADC6-D585BE043EF5}" type="pres">
      <dgm:prSet presAssocID="{F3F19809-D67E-4E5D-9EFC-C9E4E5937652}" presName="hierRoot2" presStyleCnt="0">
        <dgm:presLayoutVars>
          <dgm:hierBranch val="init"/>
        </dgm:presLayoutVars>
      </dgm:prSet>
      <dgm:spPr/>
    </dgm:pt>
    <dgm:pt modelId="{AA40FF24-E0EE-4FE6-9380-C469AFEE2843}" type="pres">
      <dgm:prSet presAssocID="{F3F19809-D67E-4E5D-9EFC-C9E4E5937652}" presName="rootComposite" presStyleCnt="0"/>
      <dgm:spPr/>
    </dgm:pt>
    <dgm:pt modelId="{37B8263E-77B1-482C-809B-F85D7C8E9DFD}" type="pres">
      <dgm:prSet presAssocID="{F3F19809-D67E-4E5D-9EFC-C9E4E593765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5E067-6B83-4B01-8F22-8CEDB24AED69}" type="pres">
      <dgm:prSet presAssocID="{F3F19809-D67E-4E5D-9EFC-C9E4E5937652}" presName="rootConnector" presStyleLbl="node4" presStyleIdx="0" presStyleCnt="1"/>
      <dgm:spPr/>
      <dgm:t>
        <a:bodyPr/>
        <a:lstStyle/>
        <a:p>
          <a:endParaRPr lang="es-ES"/>
        </a:p>
      </dgm:t>
    </dgm:pt>
    <dgm:pt modelId="{A9C5459D-3DDA-4A34-8193-C1C5849CB3BA}" type="pres">
      <dgm:prSet presAssocID="{F3F19809-D67E-4E5D-9EFC-C9E4E5937652}" presName="hierChild4" presStyleCnt="0"/>
      <dgm:spPr/>
    </dgm:pt>
    <dgm:pt modelId="{41C8CF63-FC98-42D8-8530-69D0EED4C48D}" type="pres">
      <dgm:prSet presAssocID="{F3F19809-D67E-4E5D-9EFC-C9E4E5937652}" presName="hierChild5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541D992E-4D94-4FD0-B82B-905A7A0D08C0}" type="pres">
      <dgm:prSet presAssocID="{EC88BAC2-1FA8-41D4-AC40-6B3393ECB363}" presName="Name35" presStyleLbl="parChTrans1D3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3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4D266373-4F02-4480-9F78-85510ED84D37}" type="pres">
      <dgm:prSet presAssocID="{176EF9ED-AB4B-475E-AB96-B78DF9B6FD6F}" presName="Name35" presStyleLbl="parChTrans1D3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84A3CF8B-D74A-4EAA-A08C-15FF777AFD7B}" type="pres">
      <dgm:prSet presAssocID="{F6ED3DBE-73BA-42C1-891A-1A9CC0006EEE}" presName="Name35" presStyleLbl="parChTrans1D3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3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4B195346-F3F7-4683-ADFC-C727CD23B1D2}" type="pres">
      <dgm:prSet presAssocID="{094C12B3-DECA-425F-AED5-B296607BD375}" presName="hierChild5" presStyleCnt="0"/>
      <dgm:spPr/>
    </dgm:pt>
    <dgm:pt modelId="{CC44BD59-4C51-45A7-8B13-2B3A1BDE6599}" type="pres">
      <dgm:prSet presAssocID="{C0355D4E-98B9-4F60-9DDA-A4D39D09CF0B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  <dgm:pt modelId="{143EE181-6980-4FFB-BF53-C7BFC3CA88E9}" type="pres">
      <dgm:prSet presAssocID="{96BD43FC-22CC-4540-806B-AD023E159AD8}" presName="hierChild3" presStyleCnt="0"/>
      <dgm:spPr/>
    </dgm:pt>
  </dgm:ptLst>
  <dgm:cxnLst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9C5F5601-4665-4DB5-BD64-B856E2A97EB2}" type="presOf" srcId="{C19FAC0A-7466-495B-AD85-370DF0B157CD}" destId="{17011525-6DF6-4DA3-87AE-5CEAEF85F749}" srcOrd="1" destOrd="0" presId="urn:microsoft.com/office/officeart/2005/8/layout/orgChart1"/>
    <dgm:cxn modelId="{AE30BE2A-04EA-4CD4-B51A-5996710D622F}" type="presOf" srcId="{9B71E586-1D4D-4CEC-8B24-C706DDF417F8}" destId="{E2A24751-BBA0-4353-873E-4D9C75BBA395}" srcOrd="0" destOrd="0" presId="urn:microsoft.com/office/officeart/2005/8/layout/orgChart1"/>
    <dgm:cxn modelId="{862DC808-2C70-45D9-97BA-869C84EF2D85}" srcId="{96BD43FC-22CC-4540-806B-AD023E159AD8}" destId="{094C12B3-DECA-425F-AED5-B296607BD375}" srcOrd="0" destOrd="0" parTransId="{D11E55DC-36B8-4CEA-A624-A2124D555130}" sibTransId="{3DEBA21F-A56F-4F6A-ACC8-0D1D7078E21B}"/>
    <dgm:cxn modelId="{938F0785-1C98-4B2C-8F6A-B05749FD76BB}" type="presOf" srcId="{F6ED3DBE-73BA-42C1-891A-1A9CC0006EEE}" destId="{84A3CF8B-D74A-4EAA-A08C-15FF777AFD7B}" srcOrd="0" destOrd="0" presId="urn:microsoft.com/office/officeart/2005/8/layout/orgChart1"/>
    <dgm:cxn modelId="{1B998AEA-DE66-4EF1-94DF-D10F1A0FB98A}" type="presOf" srcId="{96BD43FC-22CC-4540-806B-AD023E159AD8}" destId="{C4C4885F-9976-4CAE-9B56-760BA1180E07}" srcOrd="1" destOrd="0" presId="urn:microsoft.com/office/officeart/2005/8/layout/orgChart1"/>
    <dgm:cxn modelId="{C81BA031-8832-49EB-BD04-8898C90081DC}" type="presOf" srcId="{48E60A6D-8868-4506-9AC0-CA75B7D4DEBA}" destId="{721A3D2B-7C3F-468C-BCF9-1F136F95E5F1}" srcOrd="1" destOrd="0" presId="urn:microsoft.com/office/officeart/2005/8/layout/orgChart1"/>
    <dgm:cxn modelId="{E919ECF6-61FF-4261-AD6E-4B294F501FBB}" type="presOf" srcId="{EC88BAC2-1FA8-41D4-AC40-6B3393ECB363}" destId="{541D992E-4D94-4FD0-B82B-905A7A0D08C0}" srcOrd="0" destOrd="0" presId="urn:microsoft.com/office/officeart/2005/8/layout/orgChart1"/>
    <dgm:cxn modelId="{E10688F1-7EC1-4B67-8076-E5EF71F549EE}" type="presOf" srcId="{C19FAC0A-7466-495B-AD85-370DF0B157CD}" destId="{2B9981EF-9734-4952-BEA1-62B5A3C28209}" srcOrd="0" destOrd="0" presId="urn:microsoft.com/office/officeart/2005/8/layout/orgChart1"/>
    <dgm:cxn modelId="{B23BCBFD-F783-4D8E-8E09-9139D31B9D17}" type="presOf" srcId="{E5C499D2-A624-402F-A83F-614B42E38620}" destId="{63EA3A67-A358-42B8-844A-F90E7B34F2F3}" srcOrd="1" destOrd="0" presId="urn:microsoft.com/office/officeart/2005/8/layout/orgChart1"/>
    <dgm:cxn modelId="{948D313D-421C-489F-A8F0-FFBE145628CE}" type="presOf" srcId="{176EF9ED-AB4B-475E-AB96-B78DF9B6FD6F}" destId="{4D266373-4F02-4480-9F78-85510ED84D37}" srcOrd="0" destOrd="0" presId="urn:microsoft.com/office/officeart/2005/8/layout/orgChart1"/>
    <dgm:cxn modelId="{235011FA-B598-47CD-8CAD-D9982E423D9F}" type="presOf" srcId="{C0355D4E-98B9-4F60-9DDA-A4D39D09CF0B}" destId="{CC44BD59-4C51-45A7-8B13-2B3A1BDE6599}" srcOrd="0" destOrd="0" presId="urn:microsoft.com/office/officeart/2005/8/layout/orgChart1"/>
    <dgm:cxn modelId="{CB008C53-CE06-4469-92D1-0EDD7A821F81}" type="presOf" srcId="{F3F19809-D67E-4E5D-9EFC-C9E4E5937652}" destId="{AEB5E067-6B83-4B01-8F22-8CEDB24AED69}" srcOrd="1" destOrd="0" presId="urn:microsoft.com/office/officeart/2005/8/layout/orgChart1"/>
    <dgm:cxn modelId="{499FE243-83D4-4FD9-AB62-76B3FFA93EBE}" type="presOf" srcId="{48E60A6D-8868-4506-9AC0-CA75B7D4DEBA}" destId="{2EB3D05B-357D-4922-A924-D5082C9A83CF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4799F3EC-3C38-469F-96A9-255E23A7FB07}" type="presOf" srcId="{E5C499D2-A624-402F-A83F-614B42E38620}" destId="{2E8BEB8B-9C8A-430D-8A77-D3F5AB74010B}" srcOrd="0" destOrd="0" presId="urn:microsoft.com/office/officeart/2005/8/layout/orgChart1"/>
    <dgm:cxn modelId="{1124CF35-2DE9-47C2-A96A-9E03150C71EF}" type="presOf" srcId="{85263D73-1D4B-49D4-8134-EDC2F1B21505}" destId="{ECB54053-8A60-4C8E-A355-622C4098B021}" srcOrd="0" destOrd="0" presId="urn:microsoft.com/office/officeart/2005/8/layout/orgChart1"/>
    <dgm:cxn modelId="{CE8AE747-4922-40AA-8770-DDF0533C67AC}" type="presOf" srcId="{4D56475C-7346-4ED0-B65C-277C4D160746}" destId="{874A6971-A530-4707-93D8-12EB989909D4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7E2DAE62-C4D1-4F5B-966F-F11DC7EDFC7D}" type="presOf" srcId="{F44C72F3-D748-4227-B3B4-28B2A25E67F2}" destId="{8EFF2266-C5F5-416F-A1CF-D9A8E61F04BB}" srcOrd="1" destOrd="0" presId="urn:microsoft.com/office/officeart/2005/8/layout/orgChart1"/>
    <dgm:cxn modelId="{594EDF5F-7235-41B0-9A7F-3646319CBC34}" type="presOf" srcId="{1EBBCDC5-4CA8-410D-ABCF-9CABE7A2F730}" destId="{2AC215A7-34D7-45C0-85AF-F58079C7DEB8}" srcOrd="0" destOrd="0" presId="urn:microsoft.com/office/officeart/2005/8/layout/orgChart1"/>
    <dgm:cxn modelId="{CEC2C83F-8066-4B9B-881E-1532D1EBDE94}" srcId="{4D56475C-7346-4ED0-B65C-277C4D160746}" destId="{F3F19809-D67E-4E5D-9EFC-C9E4E5937652}" srcOrd="0" destOrd="0" parTransId="{9B71E586-1D4D-4CEC-8B24-C706DDF417F8}" sibTransId="{B38BB9CB-F69A-4436-ACA9-DACE8C30AD66}"/>
    <dgm:cxn modelId="{5A77C618-4DE9-4442-93F5-57F714846A2D}" type="presOf" srcId="{F44C72F3-D748-4227-B3B4-28B2A25E67F2}" destId="{E360D8B5-04E8-45E6-B2B9-E4B8346BEB8E}" srcOrd="0" destOrd="0" presId="urn:microsoft.com/office/officeart/2005/8/layout/orgChart1"/>
    <dgm:cxn modelId="{F5C0581D-0A70-4044-9868-082710CE3DCD}" type="presOf" srcId="{094C12B3-DECA-425F-AED5-B296607BD375}" destId="{F0D4076F-E78A-4F38-8322-FEF8265446E8}" srcOrd="0" destOrd="0" presId="urn:microsoft.com/office/officeart/2005/8/layout/orgChart1"/>
    <dgm:cxn modelId="{0427120B-C8ED-467C-925A-BB8B29BDBCA7}" type="presOf" srcId="{094C12B3-DECA-425F-AED5-B296607BD375}" destId="{A60EE97C-722C-440C-9926-97A492A11E4F}" srcOrd="1" destOrd="0" presId="urn:microsoft.com/office/officeart/2005/8/layout/orgChart1"/>
    <dgm:cxn modelId="{5E01CD39-91DF-4C4D-AFCF-37EC7E3F4DA8}" type="presOf" srcId="{E928A8A2-EB2B-4ACA-A5A4-EDFD069520DB}" destId="{3B488973-1275-4601-9D9C-55D5DE55E484}" srcOrd="0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134244A8-FD00-475B-B6D5-E9663D0478BA}" type="presOf" srcId="{D11E55DC-36B8-4CEA-A624-A2124D555130}" destId="{61117B2A-4F40-4D96-AC23-1F90E79C9167}" srcOrd="0" destOrd="0" presId="urn:microsoft.com/office/officeart/2005/8/layout/orgChart1"/>
    <dgm:cxn modelId="{20A2AF38-E444-4489-AAD8-559946E25853}" srcId="{2F91187B-0645-4109-AF53-EE2BEED5A313}" destId="{96BD43FC-22CC-4540-806B-AD023E159AD8}" srcOrd="0" destOrd="0" parTransId="{037C3ECE-B4CA-4333-B201-98A91919DE47}" sibTransId="{DD25DC27-07B4-4170-95B8-19E6F57859FE}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A727838F-BFD0-498A-9882-1CCF3F47D2EB}" type="presOf" srcId="{1EBBCDC5-4CA8-410D-ABCF-9CABE7A2F730}" destId="{0C7E633C-7969-49D5-8D8D-6B4DD12483AA}" srcOrd="1" destOrd="0" presId="urn:microsoft.com/office/officeart/2005/8/layout/orgChart1"/>
    <dgm:cxn modelId="{F4068A44-0F62-4004-8C1A-0F1F67186236}" type="presOf" srcId="{4D56475C-7346-4ED0-B65C-277C4D160746}" destId="{74AF3D61-F8BF-4587-8760-EE41CED4D6AF}" srcOrd="1" destOrd="0" presId="urn:microsoft.com/office/officeart/2005/8/layout/orgChart1"/>
    <dgm:cxn modelId="{0257E729-F157-4466-A53A-288E87ACDE45}" type="presOf" srcId="{96BD43FC-22CC-4540-806B-AD023E159AD8}" destId="{471C1751-53C4-43E4-B81A-C8E1D43BDA1D}" srcOrd="0" destOrd="0" presId="urn:microsoft.com/office/officeart/2005/8/layout/orgChart1"/>
    <dgm:cxn modelId="{CD9E386D-C24A-4B2B-8289-5C541AAD4B16}" type="presOf" srcId="{F3F19809-D67E-4E5D-9EFC-C9E4E5937652}" destId="{37B8263E-77B1-482C-809B-F85D7C8E9DFD}" srcOrd="0" destOrd="0" presId="urn:microsoft.com/office/officeart/2005/8/layout/orgChart1"/>
    <dgm:cxn modelId="{7763FEF8-BF4F-4063-B78A-4A973E1347D6}" type="presParOf" srcId="{5DCD52CA-9FA9-420F-9235-1A3CD3D8E470}" destId="{BA7DF16E-12F3-46E2-A5B5-2BFE4C5DE261}" srcOrd="0" destOrd="0" presId="urn:microsoft.com/office/officeart/2005/8/layout/orgChart1"/>
    <dgm:cxn modelId="{23869799-0983-43A2-B6CF-615BBF00285B}" type="presParOf" srcId="{BA7DF16E-12F3-46E2-A5B5-2BFE4C5DE261}" destId="{C70747B7-7584-428C-99F2-5E48165B05DF}" srcOrd="0" destOrd="0" presId="urn:microsoft.com/office/officeart/2005/8/layout/orgChart1"/>
    <dgm:cxn modelId="{F4CB20B7-473A-492D-9736-D81854A8CBE7}" type="presParOf" srcId="{C70747B7-7584-428C-99F2-5E48165B05DF}" destId="{471C1751-53C4-43E4-B81A-C8E1D43BDA1D}" srcOrd="0" destOrd="0" presId="urn:microsoft.com/office/officeart/2005/8/layout/orgChart1"/>
    <dgm:cxn modelId="{30B21934-F635-4CE7-8C5B-BF6D63C04BCD}" type="presParOf" srcId="{C70747B7-7584-428C-99F2-5E48165B05DF}" destId="{C4C4885F-9976-4CAE-9B56-760BA1180E07}" srcOrd="1" destOrd="0" presId="urn:microsoft.com/office/officeart/2005/8/layout/orgChart1"/>
    <dgm:cxn modelId="{4DD02719-B78D-4975-A88A-0153333DBD7A}" type="presParOf" srcId="{BA7DF16E-12F3-46E2-A5B5-2BFE4C5DE261}" destId="{780CD836-291C-4C42-B8E2-1090A9E8CBF9}" srcOrd="1" destOrd="0" presId="urn:microsoft.com/office/officeart/2005/8/layout/orgChart1"/>
    <dgm:cxn modelId="{55233B05-589B-4C9B-BD8B-5E9932BAA41F}" type="presParOf" srcId="{780CD836-291C-4C42-B8E2-1090A9E8CBF9}" destId="{61117B2A-4F40-4D96-AC23-1F90E79C9167}" srcOrd="0" destOrd="0" presId="urn:microsoft.com/office/officeart/2005/8/layout/orgChart1"/>
    <dgm:cxn modelId="{A9A7A920-A426-44E2-A861-13A185EC9AFD}" type="presParOf" srcId="{780CD836-291C-4C42-B8E2-1090A9E8CBF9}" destId="{CDC00D9E-AE92-4FD3-8E19-8158F72929F6}" srcOrd="1" destOrd="0" presId="urn:microsoft.com/office/officeart/2005/8/layout/orgChart1"/>
    <dgm:cxn modelId="{AFBFA97C-B7B3-4A11-916B-D1521E821B8E}" type="presParOf" srcId="{CDC00D9E-AE92-4FD3-8E19-8158F72929F6}" destId="{B1A31C08-0BC0-407F-A8ED-82E50077CB60}" srcOrd="0" destOrd="0" presId="urn:microsoft.com/office/officeart/2005/8/layout/orgChart1"/>
    <dgm:cxn modelId="{D0DD93F4-D21E-438D-BA7B-1AB67902ADFA}" type="presParOf" srcId="{B1A31C08-0BC0-407F-A8ED-82E50077CB60}" destId="{F0D4076F-E78A-4F38-8322-FEF8265446E8}" srcOrd="0" destOrd="0" presId="urn:microsoft.com/office/officeart/2005/8/layout/orgChart1"/>
    <dgm:cxn modelId="{06B654CC-D258-4E49-903A-F28237BE1BB8}" type="presParOf" srcId="{B1A31C08-0BC0-407F-A8ED-82E50077CB60}" destId="{A60EE97C-722C-440C-9926-97A492A11E4F}" srcOrd="1" destOrd="0" presId="urn:microsoft.com/office/officeart/2005/8/layout/orgChart1"/>
    <dgm:cxn modelId="{B6C51B4C-79E4-41EF-BF0A-D97460331DAD}" type="presParOf" srcId="{CDC00D9E-AE92-4FD3-8E19-8158F72929F6}" destId="{7EC09AE7-1521-454F-AAEC-7613DB53D18F}" srcOrd="1" destOrd="0" presId="urn:microsoft.com/office/officeart/2005/8/layout/orgChart1"/>
    <dgm:cxn modelId="{7B041F9F-8DF5-41B6-8E42-BC02374E7768}" type="presParOf" srcId="{7EC09AE7-1521-454F-AAEC-7613DB53D18F}" destId="{ECB54053-8A60-4C8E-A355-622C4098B021}" srcOrd="0" destOrd="0" presId="urn:microsoft.com/office/officeart/2005/8/layout/orgChart1"/>
    <dgm:cxn modelId="{2CDB90E0-952C-490F-A222-76E215252E59}" type="presParOf" srcId="{7EC09AE7-1521-454F-AAEC-7613DB53D18F}" destId="{DA650A00-F56D-42E9-A840-7F4579313D25}" srcOrd="1" destOrd="0" presId="urn:microsoft.com/office/officeart/2005/8/layout/orgChart1"/>
    <dgm:cxn modelId="{197EA1B7-0A3E-4386-971D-1314AE8CF25B}" type="presParOf" srcId="{DA650A00-F56D-42E9-A840-7F4579313D25}" destId="{9B4B35D3-95C4-4068-96A9-0BB168F9C36E}" srcOrd="0" destOrd="0" presId="urn:microsoft.com/office/officeart/2005/8/layout/orgChart1"/>
    <dgm:cxn modelId="{557E9B0D-69EF-4896-B9D2-47A83E67AACE}" type="presParOf" srcId="{9B4B35D3-95C4-4068-96A9-0BB168F9C36E}" destId="{874A6971-A530-4707-93D8-12EB989909D4}" srcOrd="0" destOrd="0" presId="urn:microsoft.com/office/officeart/2005/8/layout/orgChart1"/>
    <dgm:cxn modelId="{481F8758-E44A-432D-8F0F-9884CB2DBE69}" type="presParOf" srcId="{9B4B35D3-95C4-4068-96A9-0BB168F9C36E}" destId="{74AF3D61-F8BF-4587-8760-EE41CED4D6AF}" srcOrd="1" destOrd="0" presId="urn:microsoft.com/office/officeart/2005/8/layout/orgChart1"/>
    <dgm:cxn modelId="{C3BD8EF9-6572-4454-84AE-302671D21F96}" type="presParOf" srcId="{DA650A00-F56D-42E9-A840-7F4579313D25}" destId="{C23F3849-7B7A-4460-A3FF-812878B4B9ED}" srcOrd="1" destOrd="0" presId="urn:microsoft.com/office/officeart/2005/8/layout/orgChart1"/>
    <dgm:cxn modelId="{2BA9B6DC-DFC2-410C-8721-37408D71D429}" type="presParOf" srcId="{C23F3849-7B7A-4460-A3FF-812878B4B9ED}" destId="{E2A24751-BBA0-4353-873E-4D9C75BBA395}" srcOrd="0" destOrd="0" presId="urn:microsoft.com/office/officeart/2005/8/layout/orgChart1"/>
    <dgm:cxn modelId="{ED8ACC32-72B6-4A1C-B23F-3E764987BD51}" type="presParOf" srcId="{C23F3849-7B7A-4460-A3FF-812878B4B9ED}" destId="{4229464E-04EE-409D-ADC6-D585BE043EF5}" srcOrd="1" destOrd="0" presId="urn:microsoft.com/office/officeart/2005/8/layout/orgChart1"/>
    <dgm:cxn modelId="{9A0744F1-A45D-4505-ADCF-4A9F008FB043}" type="presParOf" srcId="{4229464E-04EE-409D-ADC6-D585BE043EF5}" destId="{AA40FF24-E0EE-4FE6-9380-C469AFEE2843}" srcOrd="0" destOrd="0" presId="urn:microsoft.com/office/officeart/2005/8/layout/orgChart1"/>
    <dgm:cxn modelId="{8DF04E9E-5A9D-4693-81A0-62772836BCBD}" type="presParOf" srcId="{AA40FF24-E0EE-4FE6-9380-C469AFEE2843}" destId="{37B8263E-77B1-482C-809B-F85D7C8E9DFD}" srcOrd="0" destOrd="0" presId="urn:microsoft.com/office/officeart/2005/8/layout/orgChart1"/>
    <dgm:cxn modelId="{4B37AFC2-DE69-4DC2-9508-C91ABC7BD3F9}" type="presParOf" srcId="{AA40FF24-E0EE-4FE6-9380-C469AFEE2843}" destId="{AEB5E067-6B83-4B01-8F22-8CEDB24AED69}" srcOrd="1" destOrd="0" presId="urn:microsoft.com/office/officeart/2005/8/layout/orgChart1"/>
    <dgm:cxn modelId="{09F84E0C-618C-442B-9779-063B87F06B24}" type="presParOf" srcId="{4229464E-04EE-409D-ADC6-D585BE043EF5}" destId="{A9C5459D-3DDA-4A34-8193-C1C5849CB3BA}" srcOrd="1" destOrd="0" presId="urn:microsoft.com/office/officeart/2005/8/layout/orgChart1"/>
    <dgm:cxn modelId="{242F4F87-EA48-427A-A454-991361658EF4}" type="presParOf" srcId="{4229464E-04EE-409D-ADC6-D585BE043EF5}" destId="{41C8CF63-FC98-42D8-8530-69D0EED4C48D}" srcOrd="2" destOrd="0" presId="urn:microsoft.com/office/officeart/2005/8/layout/orgChart1"/>
    <dgm:cxn modelId="{85A913FF-16A4-444D-9902-F1C005F01FD5}" type="presParOf" srcId="{DA650A00-F56D-42E9-A840-7F4579313D25}" destId="{EA2148F7-AD87-41C0-9C4B-EE3ABF83982B}" srcOrd="2" destOrd="0" presId="urn:microsoft.com/office/officeart/2005/8/layout/orgChart1"/>
    <dgm:cxn modelId="{6B21E85E-7831-4077-8AEA-EB672E1B3C69}" type="presParOf" srcId="{7EC09AE7-1521-454F-AAEC-7613DB53D18F}" destId="{541D992E-4D94-4FD0-B82B-905A7A0D08C0}" srcOrd="2" destOrd="0" presId="urn:microsoft.com/office/officeart/2005/8/layout/orgChart1"/>
    <dgm:cxn modelId="{988EB81C-7B17-41EB-B9D7-9EAA345C7A97}" type="presParOf" srcId="{7EC09AE7-1521-454F-AAEC-7613DB53D18F}" destId="{C4BFA541-FFB1-4FA9-8516-CF2ADA414D22}" srcOrd="3" destOrd="0" presId="urn:microsoft.com/office/officeart/2005/8/layout/orgChart1"/>
    <dgm:cxn modelId="{9F70B445-1284-45D7-AB0B-C82F27E2E5F1}" type="presParOf" srcId="{C4BFA541-FFB1-4FA9-8516-CF2ADA414D22}" destId="{A56AEE3B-FB73-4008-8884-D8207C86FAC2}" srcOrd="0" destOrd="0" presId="urn:microsoft.com/office/officeart/2005/8/layout/orgChart1"/>
    <dgm:cxn modelId="{671509FD-31C0-4B84-80F8-1DBE09335667}" type="presParOf" srcId="{A56AEE3B-FB73-4008-8884-D8207C86FAC2}" destId="{2E8BEB8B-9C8A-430D-8A77-D3F5AB74010B}" srcOrd="0" destOrd="0" presId="urn:microsoft.com/office/officeart/2005/8/layout/orgChart1"/>
    <dgm:cxn modelId="{266A6359-BA4F-497E-B208-2207779006E1}" type="presParOf" srcId="{A56AEE3B-FB73-4008-8884-D8207C86FAC2}" destId="{63EA3A67-A358-42B8-844A-F90E7B34F2F3}" srcOrd="1" destOrd="0" presId="urn:microsoft.com/office/officeart/2005/8/layout/orgChart1"/>
    <dgm:cxn modelId="{F1D335BE-2FDA-4A06-8DF1-34B6547E47F1}" type="presParOf" srcId="{C4BFA541-FFB1-4FA9-8516-CF2ADA414D22}" destId="{EE53DA6A-2B2B-4E2D-8F2D-951CC33D7E93}" srcOrd="1" destOrd="0" presId="urn:microsoft.com/office/officeart/2005/8/layout/orgChart1"/>
    <dgm:cxn modelId="{BD7F1EE0-FBEA-48F6-9335-FF8E985EB34E}" type="presParOf" srcId="{C4BFA541-FFB1-4FA9-8516-CF2ADA414D22}" destId="{C1F25613-5EC6-4023-B22F-23B07F84BD1A}" srcOrd="2" destOrd="0" presId="urn:microsoft.com/office/officeart/2005/8/layout/orgChart1"/>
    <dgm:cxn modelId="{122942E6-BBCF-4027-8A7A-AFF7DC8524A6}" type="presParOf" srcId="{7EC09AE7-1521-454F-AAEC-7613DB53D18F}" destId="{4D266373-4F02-4480-9F78-85510ED84D37}" srcOrd="4" destOrd="0" presId="urn:microsoft.com/office/officeart/2005/8/layout/orgChart1"/>
    <dgm:cxn modelId="{3AF2F928-A4A4-4842-ABBF-DDC579A9D1CA}" type="presParOf" srcId="{7EC09AE7-1521-454F-AAEC-7613DB53D18F}" destId="{54DCCBDC-7EFD-41FC-B7C6-43929DC42513}" srcOrd="5" destOrd="0" presId="urn:microsoft.com/office/officeart/2005/8/layout/orgChart1"/>
    <dgm:cxn modelId="{0C70BA00-9971-48B8-BD4C-2C30128A4D27}" type="presParOf" srcId="{54DCCBDC-7EFD-41FC-B7C6-43929DC42513}" destId="{5306C0B7-7E10-4046-B18C-A02182B1B216}" srcOrd="0" destOrd="0" presId="urn:microsoft.com/office/officeart/2005/8/layout/orgChart1"/>
    <dgm:cxn modelId="{F47DE53F-D231-471D-880F-2E96757F3E95}" type="presParOf" srcId="{5306C0B7-7E10-4046-B18C-A02182B1B216}" destId="{E360D8B5-04E8-45E6-B2B9-E4B8346BEB8E}" srcOrd="0" destOrd="0" presId="urn:microsoft.com/office/officeart/2005/8/layout/orgChart1"/>
    <dgm:cxn modelId="{45A16BA1-4348-43EF-993B-D8E4CB9E3E8D}" type="presParOf" srcId="{5306C0B7-7E10-4046-B18C-A02182B1B216}" destId="{8EFF2266-C5F5-416F-A1CF-D9A8E61F04BB}" srcOrd="1" destOrd="0" presId="urn:microsoft.com/office/officeart/2005/8/layout/orgChart1"/>
    <dgm:cxn modelId="{6DC2FFC3-7AFC-4CCC-B5D7-F840D7219EB5}" type="presParOf" srcId="{54DCCBDC-7EFD-41FC-B7C6-43929DC42513}" destId="{D837C06B-76BD-4460-942F-A91C78E0F397}" srcOrd="1" destOrd="0" presId="urn:microsoft.com/office/officeart/2005/8/layout/orgChart1"/>
    <dgm:cxn modelId="{514323DB-5069-49EB-BD74-C3B5CF84E35F}" type="presParOf" srcId="{54DCCBDC-7EFD-41FC-B7C6-43929DC42513}" destId="{50FA75CC-9B14-4B2D-8793-CBBFECC0D294}" srcOrd="2" destOrd="0" presId="urn:microsoft.com/office/officeart/2005/8/layout/orgChart1"/>
    <dgm:cxn modelId="{8F33E20F-1874-4C30-A6A2-B3AE1688B3FC}" type="presParOf" srcId="{7EC09AE7-1521-454F-AAEC-7613DB53D18F}" destId="{84A3CF8B-D74A-4EAA-A08C-15FF777AFD7B}" srcOrd="6" destOrd="0" presId="urn:microsoft.com/office/officeart/2005/8/layout/orgChart1"/>
    <dgm:cxn modelId="{58067759-4A5D-4A04-A30E-6406AA68853A}" type="presParOf" srcId="{7EC09AE7-1521-454F-AAEC-7613DB53D18F}" destId="{A8EAE47A-04E2-48F2-97B7-5F1452B59730}" srcOrd="7" destOrd="0" presId="urn:microsoft.com/office/officeart/2005/8/layout/orgChart1"/>
    <dgm:cxn modelId="{BB2F10D3-5A2D-4698-8084-81CD0BF1149F}" type="presParOf" srcId="{A8EAE47A-04E2-48F2-97B7-5F1452B59730}" destId="{BAF4CB8E-F1DF-4609-ACD7-BC7F5249145B}" srcOrd="0" destOrd="0" presId="urn:microsoft.com/office/officeart/2005/8/layout/orgChart1"/>
    <dgm:cxn modelId="{6A7E86A6-3544-4AF6-BCDB-B22638F74601}" type="presParOf" srcId="{BAF4CB8E-F1DF-4609-ACD7-BC7F5249145B}" destId="{2EB3D05B-357D-4922-A924-D5082C9A83CF}" srcOrd="0" destOrd="0" presId="urn:microsoft.com/office/officeart/2005/8/layout/orgChart1"/>
    <dgm:cxn modelId="{D16292AC-EB75-47DA-A9EE-01C56F1CF905}" type="presParOf" srcId="{BAF4CB8E-F1DF-4609-ACD7-BC7F5249145B}" destId="{721A3D2B-7C3F-468C-BCF9-1F136F95E5F1}" srcOrd="1" destOrd="0" presId="urn:microsoft.com/office/officeart/2005/8/layout/orgChart1"/>
    <dgm:cxn modelId="{7A8D1BEB-8EF1-47D9-86DB-409E49EF4A75}" type="presParOf" srcId="{A8EAE47A-04E2-48F2-97B7-5F1452B59730}" destId="{11832E86-6B85-4E92-8F38-4D000025825B}" srcOrd="1" destOrd="0" presId="urn:microsoft.com/office/officeart/2005/8/layout/orgChart1"/>
    <dgm:cxn modelId="{B042FC81-3D95-4F63-90DB-AC9E6275BF09}" type="presParOf" srcId="{A8EAE47A-04E2-48F2-97B7-5F1452B59730}" destId="{6E9B90F1-8B41-4359-9F72-E1B6353C42F8}" srcOrd="2" destOrd="0" presId="urn:microsoft.com/office/officeart/2005/8/layout/orgChart1"/>
    <dgm:cxn modelId="{87948F53-0532-43DF-B515-3FCEADDAC099}" type="presParOf" srcId="{CDC00D9E-AE92-4FD3-8E19-8158F72929F6}" destId="{4B195346-F3F7-4683-ADFC-C727CD23B1D2}" srcOrd="2" destOrd="0" presId="urn:microsoft.com/office/officeart/2005/8/layout/orgChart1"/>
    <dgm:cxn modelId="{D4B0FB1C-3B8D-4D08-B35F-A1FCA5A0D380}" type="presParOf" srcId="{4B195346-F3F7-4683-ADFC-C727CD23B1D2}" destId="{CC44BD59-4C51-45A7-8B13-2B3A1BDE6599}" srcOrd="0" destOrd="0" presId="urn:microsoft.com/office/officeart/2005/8/layout/orgChart1"/>
    <dgm:cxn modelId="{AB4EAA59-C39E-437F-B850-0FAF830B3099}" type="presParOf" srcId="{4B195346-F3F7-4683-ADFC-C727CD23B1D2}" destId="{1BE1B3A5-0A89-4348-9253-95FD81C53C0B}" srcOrd="1" destOrd="0" presId="urn:microsoft.com/office/officeart/2005/8/layout/orgChart1"/>
    <dgm:cxn modelId="{26E87A52-06B2-47DE-B935-4694D69FC296}" type="presParOf" srcId="{1BE1B3A5-0A89-4348-9253-95FD81C53C0B}" destId="{26C9CCB7-8205-4805-9B3E-B625C2B40264}" srcOrd="0" destOrd="0" presId="urn:microsoft.com/office/officeart/2005/8/layout/orgChart1"/>
    <dgm:cxn modelId="{A489304B-A777-4622-9412-A2BEDBACAF1B}" type="presParOf" srcId="{26C9CCB7-8205-4805-9B3E-B625C2B40264}" destId="{2B9981EF-9734-4952-BEA1-62B5A3C28209}" srcOrd="0" destOrd="0" presId="urn:microsoft.com/office/officeart/2005/8/layout/orgChart1"/>
    <dgm:cxn modelId="{86F57C91-B6CD-41FC-8235-A91591EE14F8}" type="presParOf" srcId="{26C9CCB7-8205-4805-9B3E-B625C2B40264}" destId="{17011525-6DF6-4DA3-87AE-5CEAEF85F749}" srcOrd="1" destOrd="0" presId="urn:microsoft.com/office/officeart/2005/8/layout/orgChart1"/>
    <dgm:cxn modelId="{0985DBFC-AE3D-4DB9-9FA7-7555B48AAAAD}" type="presParOf" srcId="{1BE1B3A5-0A89-4348-9253-95FD81C53C0B}" destId="{B65DB5E9-355C-4115-93E0-73DC3B41D4F0}" srcOrd="1" destOrd="0" presId="urn:microsoft.com/office/officeart/2005/8/layout/orgChart1"/>
    <dgm:cxn modelId="{557E68DE-5564-488E-B0E1-C96655E94F7A}" type="presParOf" srcId="{1BE1B3A5-0A89-4348-9253-95FD81C53C0B}" destId="{7A5B6FDE-F8B6-4908-A77D-E4CEA06DD75B}" srcOrd="2" destOrd="0" presId="urn:microsoft.com/office/officeart/2005/8/layout/orgChart1"/>
    <dgm:cxn modelId="{7EF5DBC3-A8D8-46A3-A50B-CB3D87C1A3B9}" type="presParOf" srcId="{4B195346-F3F7-4683-ADFC-C727CD23B1D2}" destId="{3B488973-1275-4601-9D9C-55D5DE55E484}" srcOrd="2" destOrd="0" presId="urn:microsoft.com/office/officeart/2005/8/layout/orgChart1"/>
    <dgm:cxn modelId="{B1E6E817-FA7B-4779-B85E-E8EBA68CBA37}" type="presParOf" srcId="{4B195346-F3F7-4683-ADFC-C727CD23B1D2}" destId="{7F65B594-22F7-4B24-8831-7A3894E78C1C}" srcOrd="3" destOrd="0" presId="urn:microsoft.com/office/officeart/2005/8/layout/orgChart1"/>
    <dgm:cxn modelId="{D3E53640-0457-45BA-9DE0-8CFB78C071C3}" type="presParOf" srcId="{7F65B594-22F7-4B24-8831-7A3894E78C1C}" destId="{69480C3E-9A5F-40F6-980F-CA2A0BD12F6D}" srcOrd="0" destOrd="0" presId="urn:microsoft.com/office/officeart/2005/8/layout/orgChart1"/>
    <dgm:cxn modelId="{122F0A04-E137-4B5E-8ADE-5D64A4B29E84}" type="presParOf" srcId="{69480C3E-9A5F-40F6-980F-CA2A0BD12F6D}" destId="{2AC215A7-34D7-45C0-85AF-F58079C7DEB8}" srcOrd="0" destOrd="0" presId="urn:microsoft.com/office/officeart/2005/8/layout/orgChart1"/>
    <dgm:cxn modelId="{77591B89-89C7-4309-9B33-489CB7D9AEDA}" type="presParOf" srcId="{69480C3E-9A5F-40F6-980F-CA2A0BD12F6D}" destId="{0C7E633C-7969-49D5-8D8D-6B4DD12483AA}" srcOrd="1" destOrd="0" presId="urn:microsoft.com/office/officeart/2005/8/layout/orgChart1"/>
    <dgm:cxn modelId="{BE706C64-864E-4150-86A4-2B1FBB1C66EC}" type="presParOf" srcId="{7F65B594-22F7-4B24-8831-7A3894E78C1C}" destId="{522E0A6C-F730-4AF6-A80F-BCFCEE1FE92D}" srcOrd="1" destOrd="0" presId="urn:microsoft.com/office/officeart/2005/8/layout/orgChart1"/>
    <dgm:cxn modelId="{93408FED-B930-4B68-8998-422C487AEF99}" type="presParOf" srcId="{7F65B594-22F7-4B24-8831-7A3894E78C1C}" destId="{2A403C04-24AB-4FDF-AD14-CDA2905B0D2D}" srcOrd="2" destOrd="0" presId="urn:microsoft.com/office/officeart/2005/8/layout/orgChart1"/>
    <dgm:cxn modelId="{2F807802-D1B6-449D-83E1-FA107584A018}" type="presParOf" srcId="{BA7DF16E-12F3-46E2-A5B5-2BFE4C5DE261}" destId="{143EE181-6980-4FFB-BF53-C7BFC3CA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</a:t>
          </a:r>
          <a:r>
            <a:rPr lang="es-ES" sz="1200" dirty="0" smtClean="0"/>
            <a:t>Arte</a:t>
          </a:r>
          <a:endParaRPr lang="es-ES" sz="1200" dirty="0" smtClean="0"/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 custScaleY="46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</a:t>
          </a:r>
          <a:r>
            <a:rPr lang="es-ES" sz="1200" dirty="0" smtClean="0"/>
            <a:t>Orquesta</a:t>
          </a:r>
          <a:endParaRPr lang="es-ES" sz="1200" dirty="0" smtClean="0"/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Y="42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7112" custScaleY="221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580CC3-D4A9-478C-AFFD-18D89E5568F0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1BEB005B-C2D3-47E0-A03A-58D177F1B482}" type="parTrans" cxnId="{F072EFFF-6364-48D1-82ED-F0F9AB839294}">
      <dgm:prSet/>
      <dgm:spPr/>
      <dgm:t>
        <a:bodyPr/>
        <a:lstStyle/>
        <a:p>
          <a:endParaRPr lang="es-ES" sz="1200"/>
        </a:p>
      </dgm:t>
    </dgm:pt>
    <dgm:pt modelId="{632F4664-C78E-4B3C-B03B-125A1CDD1B80}" type="sibTrans" cxnId="{F072EFFF-6364-48D1-82ED-F0F9AB839294}">
      <dgm:prSet/>
      <dgm:spPr/>
      <dgm:t>
        <a:bodyPr/>
        <a:lstStyle/>
        <a:p>
          <a:endParaRPr lang="es-ES" sz="1200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</a:t>
          </a:r>
          <a:r>
            <a:rPr lang="es-ES" sz="1200" dirty="0" smtClean="0"/>
            <a:t>Norte</a:t>
          </a:r>
          <a:endParaRPr lang="es-ES" sz="1200" dirty="0" smtClean="0"/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Secretaria(o)</a:t>
          </a:r>
        </a:p>
        <a:p>
          <a:r>
            <a:rPr lang="es-ES" sz="1200" dirty="0" smtClean="0"/>
            <a:t> Auxiliares</a:t>
          </a:r>
          <a:endParaRPr lang="es-ES" sz="1200" dirty="0" smtClean="0"/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C527E2C7-28FE-49EB-ADEB-C60F3A260168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7F4B07F-77E2-4ADE-A60C-4CED9EC964DE}" type="parTrans" cxnId="{698C4F56-DBA0-414D-B826-49787A743C32}">
      <dgm:prSet/>
      <dgm:spPr/>
      <dgm:t>
        <a:bodyPr/>
        <a:lstStyle/>
        <a:p>
          <a:endParaRPr lang="es-ES" sz="1200"/>
        </a:p>
      </dgm:t>
    </dgm:pt>
    <dgm:pt modelId="{7AF0EB1E-EF5C-4137-9F87-BFB3BE781542}" type="sibTrans" cxnId="{698C4F56-DBA0-414D-B826-49787A743C32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769A75-B52B-4ACA-8F4E-7417A751315A}" type="pres">
      <dgm:prSet presAssocID="{38580CC3-D4A9-478C-AFFD-18D89E5568F0}" presName="hierRoot1" presStyleCnt="0">
        <dgm:presLayoutVars>
          <dgm:hierBranch val="init"/>
        </dgm:presLayoutVars>
      </dgm:prSet>
      <dgm:spPr/>
    </dgm:pt>
    <dgm:pt modelId="{F4F37602-C754-4FFF-BC74-279F083D4970}" type="pres">
      <dgm:prSet presAssocID="{38580CC3-D4A9-478C-AFFD-18D89E5568F0}" presName="rootComposite1" presStyleCnt="0"/>
      <dgm:spPr/>
    </dgm:pt>
    <dgm:pt modelId="{373A8196-A5A1-4771-9930-A3E6AB0DCD6E}" type="pres">
      <dgm:prSet presAssocID="{38580CC3-D4A9-478C-AFFD-18D89E5568F0}" presName="rootText1" presStyleLbl="node0" presStyleIdx="0" presStyleCnt="1" custScaleX="198526" custScaleY="121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9C7343-FC1E-4EE2-83CE-84A0AF0CA7FC}" type="pres">
      <dgm:prSet presAssocID="{38580CC3-D4A9-478C-AFFD-18D89E5568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1D7749-C2A1-4B99-92A7-8BBED62F58DB}" type="pres">
      <dgm:prSet presAssocID="{38580CC3-D4A9-478C-AFFD-18D89E5568F0}" presName="hierChild2" presStyleCnt="0"/>
      <dgm:spPr/>
    </dgm:pt>
    <dgm:pt modelId="{EB8C9062-3D9A-42CD-8964-60808494CDD3}" type="pres">
      <dgm:prSet presAssocID="{517F2173-EB96-42D9-8A43-C63DCD0AAE4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E9D281C-3E0B-4330-B7F6-3E9B15538E31}" type="pres">
      <dgm:prSet presAssocID="{39A0861A-23AD-4C71-8CA1-6781D95CF2D0}" presName="hierRoot2" presStyleCnt="0">
        <dgm:presLayoutVars>
          <dgm:hierBranch/>
        </dgm:presLayoutVars>
      </dgm:prSet>
      <dgm:spPr/>
    </dgm:pt>
    <dgm:pt modelId="{2C522CEA-BAF6-4227-AD2F-AE18468F7571}" type="pres">
      <dgm:prSet presAssocID="{39A0861A-23AD-4C71-8CA1-6781D95CF2D0}" presName="rootComposite" presStyleCnt="0"/>
      <dgm:spPr/>
    </dgm:pt>
    <dgm:pt modelId="{22C3A45E-19AF-45F5-8174-BB9FC15A943B}" type="pres">
      <dgm:prSet presAssocID="{39A0861A-23AD-4C71-8CA1-6781D95CF2D0}" presName="rootText" presStyleLbl="node2" presStyleIdx="0" presStyleCnt="1" custScaleX="186698" custScaleY="89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4F908-09F3-4A09-B6A1-C682DB15228A}" type="pres">
      <dgm:prSet presAssocID="{39A0861A-23AD-4C71-8CA1-6781D95CF2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FBA295-684A-4687-9979-D5D2F8C9281E}" type="pres">
      <dgm:prSet presAssocID="{39A0861A-23AD-4C71-8CA1-6781D95CF2D0}" presName="hierChild4" presStyleCnt="0"/>
      <dgm:spPr/>
    </dgm:pt>
    <dgm:pt modelId="{0B5BF414-D5FD-41DB-93C7-8DDFA5266F46}" type="pres">
      <dgm:prSet presAssocID="{D483BA12-C240-4844-B733-9E6DA045634E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3" presStyleIdx="0" presStyleCnt="1" custScaleX="125119" custScaleY="87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4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4" presStyleIdx="0" presStyleCnt="2" custScaleX="244901" custScaleY="308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4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DBAAAB0D-8099-4006-830D-4CAC59EEB7D7}" type="pres">
      <dgm:prSet presAssocID="{77F4B07F-77E2-4ADE-A60C-4CED9EC964DE}" presName="Name35" presStyleLbl="parChTrans1D4" presStyleIdx="1" presStyleCnt="3"/>
      <dgm:spPr/>
      <dgm:t>
        <a:bodyPr/>
        <a:lstStyle/>
        <a:p>
          <a:endParaRPr lang="es-ES"/>
        </a:p>
      </dgm:t>
    </dgm:pt>
    <dgm:pt modelId="{9171471B-7DB3-4D7F-B8DA-83CE2B6474F7}" type="pres">
      <dgm:prSet presAssocID="{C527E2C7-28FE-49EB-ADEB-C60F3A260168}" presName="hierRoot2" presStyleCnt="0">
        <dgm:presLayoutVars>
          <dgm:hierBranch val="init"/>
        </dgm:presLayoutVars>
      </dgm:prSet>
      <dgm:spPr/>
    </dgm:pt>
    <dgm:pt modelId="{073E0051-8411-4C50-819F-3FD3F67EBBB0}" type="pres">
      <dgm:prSet presAssocID="{C527E2C7-28FE-49EB-ADEB-C60F3A260168}" presName="rootComposite" presStyleCnt="0"/>
      <dgm:spPr/>
    </dgm:pt>
    <dgm:pt modelId="{5052E2FF-2AE2-4857-84FC-EA16B7CBD3F9}" type="pres">
      <dgm:prSet presAssocID="{C527E2C7-28FE-49EB-ADEB-C60F3A260168}" presName="rootText" presStyleLbl="node4" presStyleIdx="1" presStyleCnt="2" custScaleX="193162" custScaleY="187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B1BAA2-AB57-47BA-A0C2-6AF9ED3342ED}" type="pres">
      <dgm:prSet presAssocID="{C527E2C7-28FE-49EB-ADEB-C60F3A260168}" presName="rootConnector" presStyleLbl="node4" presStyleIdx="1" presStyleCnt="2"/>
      <dgm:spPr/>
      <dgm:t>
        <a:bodyPr/>
        <a:lstStyle/>
        <a:p>
          <a:endParaRPr lang="es-ES"/>
        </a:p>
      </dgm:t>
    </dgm:pt>
    <dgm:pt modelId="{D4B32228-5975-4154-AE55-2447BA0A0DF1}" type="pres">
      <dgm:prSet presAssocID="{C527E2C7-28FE-49EB-ADEB-C60F3A260168}" presName="hierChild4" presStyleCnt="0"/>
      <dgm:spPr/>
    </dgm:pt>
    <dgm:pt modelId="{861637E5-A8DE-43F6-8127-B3EF45BD18C8}" type="pres">
      <dgm:prSet presAssocID="{C527E2C7-28FE-49EB-ADEB-C60F3A260168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4" presStyleIdx="2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3" presStyleIdx="0" presStyleCnt="1" custScaleY="697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3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F52D65A6-5792-4623-9CC0-6047826BA086}" type="pres">
      <dgm:prSet presAssocID="{39A0861A-23AD-4C71-8CA1-6781D95CF2D0}" presName="hierChild5" presStyleCnt="0"/>
      <dgm:spPr/>
    </dgm:pt>
    <dgm:pt modelId="{CA18FA1E-6C06-433A-9D49-7837ADC639E8}" type="pres">
      <dgm:prSet presAssocID="{38580CC3-D4A9-478C-AFFD-18D89E5568F0}" presName="hierChild3" presStyleCnt="0"/>
      <dgm:spPr/>
    </dgm:pt>
  </dgm:ptLst>
  <dgm:cxnLst>
    <dgm:cxn modelId="{083796EC-C20C-4DE8-95BA-B35956CF6E9C}" type="presOf" srcId="{C527E2C7-28FE-49EB-ADEB-C60F3A260168}" destId="{9DB1BAA2-AB57-47BA-A0C2-6AF9ED3342ED}" srcOrd="1" destOrd="0" presId="urn:microsoft.com/office/officeart/2005/8/layout/orgChart1"/>
    <dgm:cxn modelId="{2842403A-533D-409C-93C2-440F8E096B4C}" srcId="{38580CC3-D4A9-478C-AFFD-18D89E5568F0}" destId="{39A0861A-23AD-4C71-8CA1-6781D95CF2D0}" srcOrd="0" destOrd="0" parTransId="{517F2173-EB96-42D9-8A43-C63DCD0AAE4B}" sibTransId="{E2AA9875-8658-4E6E-84A0-50134D9C5863}"/>
    <dgm:cxn modelId="{4AE98017-3C5B-4998-ACD9-D415A6DB0C23}" type="presOf" srcId="{BD036DA5-3AFF-451C-895C-651C4B3787CD}" destId="{9FED3313-C910-4298-A6BD-D4C1DA73099F}" srcOrd="1" destOrd="0" presId="urn:microsoft.com/office/officeart/2005/8/layout/orgChart1"/>
    <dgm:cxn modelId="{F072EFFF-6364-48D1-82ED-F0F9AB839294}" srcId="{5ECD506D-41EC-4E18-92FB-9241704C27A4}" destId="{38580CC3-D4A9-478C-AFFD-18D89E5568F0}" srcOrd="0" destOrd="0" parTransId="{1BEB005B-C2D3-47E0-A03A-58D177F1B482}" sibTransId="{632F4664-C78E-4B3C-B03B-125A1CDD1B80}"/>
    <dgm:cxn modelId="{F6986B06-830B-4DDC-BACA-C39411DD9DC8}" type="presOf" srcId="{4915476C-6BB5-42CB-BC24-027DF0442743}" destId="{F92C6587-5E08-41BF-989D-05A4FBEC95A1}" srcOrd="0" destOrd="0" presId="urn:microsoft.com/office/officeart/2005/8/layout/orgChart1"/>
    <dgm:cxn modelId="{482CE5CE-1793-4CD5-B7F2-F23FAD0BCA8F}" type="presOf" srcId="{F3F5681E-5344-4FDF-930C-1AE8ED1363BF}" destId="{F2E1BE7D-62BB-4D55-A68F-CA5000549E04}" srcOrd="0" destOrd="0" presId="urn:microsoft.com/office/officeart/2005/8/layout/orgChart1"/>
    <dgm:cxn modelId="{F4EDC4A0-4B07-479B-B9AF-FA1F986A33B3}" type="presOf" srcId="{39A0861A-23AD-4C71-8CA1-6781D95CF2D0}" destId="{A2E4F908-09F3-4A09-B6A1-C682DB15228A}" srcOrd="1" destOrd="0" presId="urn:microsoft.com/office/officeart/2005/8/layout/orgChart1"/>
    <dgm:cxn modelId="{DBA59010-0223-40F5-B343-F3C2151EF42F}" type="presOf" srcId="{C527E2C7-28FE-49EB-ADEB-C60F3A260168}" destId="{5052E2FF-2AE2-4857-84FC-EA16B7CBD3F9}" srcOrd="0" destOrd="0" presId="urn:microsoft.com/office/officeart/2005/8/layout/orgChart1"/>
    <dgm:cxn modelId="{1FF24814-C047-4E52-B596-6C5EACE3EA7A}" type="presOf" srcId="{38580CC3-D4A9-478C-AFFD-18D89E5568F0}" destId="{373A8196-A5A1-4771-9930-A3E6AB0DCD6E}" srcOrd="0" destOrd="0" presId="urn:microsoft.com/office/officeart/2005/8/layout/orgChart1"/>
    <dgm:cxn modelId="{256EAFFF-03BB-4B39-AEC5-FC212A867389}" type="presOf" srcId="{38580CC3-D4A9-478C-AFFD-18D89E5568F0}" destId="{A79C7343-FC1E-4EE2-83CE-84A0AF0CA7FC}" srcOrd="1" destOrd="0" presId="urn:microsoft.com/office/officeart/2005/8/layout/orgChart1"/>
    <dgm:cxn modelId="{B7F5DB01-8455-47A2-852C-0EED56A181E9}" type="presOf" srcId="{39A0861A-23AD-4C71-8CA1-6781D95CF2D0}" destId="{22C3A45E-19AF-45F5-8174-BB9FC15A943B}" srcOrd="0" destOrd="0" presId="urn:microsoft.com/office/officeart/2005/8/layout/orgChart1"/>
    <dgm:cxn modelId="{8C84FE7B-C6B4-45A9-82A6-85D044D46A3D}" type="presOf" srcId="{517F2173-EB96-42D9-8A43-C63DCD0AAE4B}" destId="{EB8C9062-3D9A-42CD-8964-60808494CDD3}" srcOrd="0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ECF8D257-A792-4F19-A586-80F77020BF4D}" type="presOf" srcId="{55D01A91-1EC7-4DFE-97AE-0F3A3AD0347F}" destId="{9D082E29-C6E3-42CC-AFF7-9BCC3AB4545F}" srcOrd="0" destOrd="0" presId="urn:microsoft.com/office/officeart/2005/8/layout/orgChart1"/>
    <dgm:cxn modelId="{A7DC9D87-8D7B-4855-A5A5-D9FBD41B5CC0}" type="presOf" srcId="{4915476C-6BB5-42CB-BC24-027DF0442743}" destId="{0BE959FE-7F27-4C3E-A520-E2682D7B3436}" srcOrd="1" destOrd="0" presId="urn:microsoft.com/office/officeart/2005/8/layout/orgChart1"/>
    <dgm:cxn modelId="{C0A6369B-050A-4D4F-AD54-0937611C2A49}" type="presOf" srcId="{414F966D-B8FF-48BA-8BA6-B5E939D5A09C}" destId="{146AA70C-856F-486F-B021-0B0D12DE278A}" srcOrd="0" destOrd="0" presId="urn:microsoft.com/office/officeart/2005/8/layout/orgChart1"/>
    <dgm:cxn modelId="{698C4F56-DBA0-414D-B826-49787A743C32}" srcId="{F3F5681E-5344-4FDF-930C-1AE8ED1363BF}" destId="{C527E2C7-28FE-49EB-ADEB-C60F3A260168}" srcOrd="1" destOrd="0" parTransId="{77F4B07F-77E2-4ADE-A60C-4CED9EC964DE}" sibTransId="{7AF0EB1E-EF5C-4137-9F87-BFB3BE781542}"/>
    <dgm:cxn modelId="{8F588579-CE65-4262-835E-28FE008526C5}" type="presOf" srcId="{D483BA12-C240-4844-B733-9E6DA045634E}" destId="{0B5BF414-D5FD-41DB-93C7-8DDFA5266F46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22065BBE-229E-47D6-A96C-493E023F2CD4}" type="presOf" srcId="{F3F5681E-5344-4FDF-930C-1AE8ED1363BF}" destId="{B61EF2CB-22FD-452A-BA40-1A85204C250E}" srcOrd="1" destOrd="0" presId="urn:microsoft.com/office/officeart/2005/8/layout/orgChart1"/>
    <dgm:cxn modelId="{737513AE-0969-4590-BB14-EF9C8FC97FA2}" srcId="{F3F5681E-5344-4FDF-930C-1AE8ED1363BF}" destId="{BD036DA5-3AFF-451C-895C-651C4B3787CD}" srcOrd="2" destOrd="0" parTransId="{55D01A91-1EC7-4DFE-97AE-0F3A3AD0347F}" sibTransId="{9CE4AFAB-69AA-4DCE-8740-B826CD7F6866}"/>
    <dgm:cxn modelId="{4B786A5E-86D3-468A-831D-294FB1CDFE15}" type="presOf" srcId="{77F4B07F-77E2-4ADE-A60C-4CED9EC964DE}" destId="{DBAAAB0D-8099-4006-830D-4CAC59EEB7D7}" srcOrd="0" destOrd="0" presId="urn:microsoft.com/office/officeart/2005/8/layout/orgChart1"/>
    <dgm:cxn modelId="{CA2A18B8-339B-46D6-9DE8-B07B1509F87E}" type="presOf" srcId="{BD036DA5-3AFF-451C-895C-651C4B3787CD}" destId="{20A966C6-7822-45B6-9C18-FF3DF01A5D66}" srcOrd="0" destOrd="0" presId="urn:microsoft.com/office/officeart/2005/8/layout/orgChart1"/>
    <dgm:cxn modelId="{765B9FE8-553A-4603-99DC-76479E633A46}" type="presParOf" srcId="{A6B1905D-EC14-499A-A7DA-9793B181F612}" destId="{55769A75-B52B-4ACA-8F4E-7417A751315A}" srcOrd="0" destOrd="0" presId="urn:microsoft.com/office/officeart/2005/8/layout/orgChart1"/>
    <dgm:cxn modelId="{D507086F-2BC2-4FC7-8639-AD18E5A9D9AE}" type="presParOf" srcId="{55769A75-B52B-4ACA-8F4E-7417A751315A}" destId="{F4F37602-C754-4FFF-BC74-279F083D4970}" srcOrd="0" destOrd="0" presId="urn:microsoft.com/office/officeart/2005/8/layout/orgChart1"/>
    <dgm:cxn modelId="{2439B647-946A-4DAC-8394-CD3018E8B79F}" type="presParOf" srcId="{F4F37602-C754-4FFF-BC74-279F083D4970}" destId="{373A8196-A5A1-4771-9930-A3E6AB0DCD6E}" srcOrd="0" destOrd="0" presId="urn:microsoft.com/office/officeart/2005/8/layout/orgChart1"/>
    <dgm:cxn modelId="{2FB89FA3-D466-4EF2-B96E-FC59D84DB625}" type="presParOf" srcId="{F4F37602-C754-4FFF-BC74-279F083D4970}" destId="{A79C7343-FC1E-4EE2-83CE-84A0AF0CA7FC}" srcOrd="1" destOrd="0" presId="urn:microsoft.com/office/officeart/2005/8/layout/orgChart1"/>
    <dgm:cxn modelId="{E605D234-6C12-4E0A-BE42-13072A5CD80B}" type="presParOf" srcId="{55769A75-B52B-4ACA-8F4E-7417A751315A}" destId="{A31D7749-C2A1-4B99-92A7-8BBED62F58DB}" srcOrd="1" destOrd="0" presId="urn:microsoft.com/office/officeart/2005/8/layout/orgChart1"/>
    <dgm:cxn modelId="{0B09AE23-DA2D-41F1-B74B-7A781E36F9A6}" type="presParOf" srcId="{A31D7749-C2A1-4B99-92A7-8BBED62F58DB}" destId="{EB8C9062-3D9A-42CD-8964-60808494CDD3}" srcOrd="0" destOrd="0" presId="urn:microsoft.com/office/officeart/2005/8/layout/orgChart1"/>
    <dgm:cxn modelId="{8D4CF25E-D57F-4CB5-BD8B-AF7B6DE11FBF}" type="presParOf" srcId="{A31D7749-C2A1-4B99-92A7-8BBED62F58DB}" destId="{9E9D281C-3E0B-4330-B7F6-3E9B15538E31}" srcOrd="1" destOrd="0" presId="urn:microsoft.com/office/officeart/2005/8/layout/orgChart1"/>
    <dgm:cxn modelId="{835CA89F-02D9-490C-8B40-6B07DF497174}" type="presParOf" srcId="{9E9D281C-3E0B-4330-B7F6-3E9B15538E31}" destId="{2C522CEA-BAF6-4227-AD2F-AE18468F7571}" srcOrd="0" destOrd="0" presId="urn:microsoft.com/office/officeart/2005/8/layout/orgChart1"/>
    <dgm:cxn modelId="{7A8A29BE-6322-4904-9293-ED8E0FEF9D8D}" type="presParOf" srcId="{2C522CEA-BAF6-4227-AD2F-AE18468F7571}" destId="{22C3A45E-19AF-45F5-8174-BB9FC15A943B}" srcOrd="0" destOrd="0" presId="urn:microsoft.com/office/officeart/2005/8/layout/orgChart1"/>
    <dgm:cxn modelId="{2041C13D-D468-4DD7-87A3-3CE028E39CD9}" type="presParOf" srcId="{2C522CEA-BAF6-4227-AD2F-AE18468F7571}" destId="{A2E4F908-09F3-4A09-B6A1-C682DB15228A}" srcOrd="1" destOrd="0" presId="urn:microsoft.com/office/officeart/2005/8/layout/orgChart1"/>
    <dgm:cxn modelId="{E7FB6F82-2981-47F9-89D6-8F643C54E685}" type="presParOf" srcId="{9E9D281C-3E0B-4330-B7F6-3E9B15538E31}" destId="{1DFBA295-684A-4687-9979-D5D2F8C9281E}" srcOrd="1" destOrd="0" presId="urn:microsoft.com/office/officeart/2005/8/layout/orgChart1"/>
    <dgm:cxn modelId="{C3BE2B06-CFA6-4CF3-86A5-E07CFD1FD442}" type="presParOf" srcId="{1DFBA295-684A-4687-9979-D5D2F8C9281E}" destId="{0B5BF414-D5FD-41DB-93C7-8DDFA5266F46}" srcOrd="0" destOrd="0" presId="urn:microsoft.com/office/officeart/2005/8/layout/orgChart1"/>
    <dgm:cxn modelId="{BF6B6307-91E0-439E-99B7-85BA8C2FA6E5}" type="presParOf" srcId="{1DFBA295-684A-4687-9979-D5D2F8C9281E}" destId="{2C633F19-8541-4B1F-A4B5-0275FA2B4C85}" srcOrd="1" destOrd="0" presId="urn:microsoft.com/office/officeart/2005/8/layout/orgChart1"/>
    <dgm:cxn modelId="{93F1DB52-6A2F-444F-8967-59127840B9B0}" type="presParOf" srcId="{2C633F19-8541-4B1F-A4B5-0275FA2B4C85}" destId="{EDEE6A7F-E3EC-4B93-8E58-EBC24B99022B}" srcOrd="0" destOrd="0" presId="urn:microsoft.com/office/officeart/2005/8/layout/orgChart1"/>
    <dgm:cxn modelId="{3A0CF564-963B-4D2E-AD13-D46D2F768149}" type="presParOf" srcId="{EDEE6A7F-E3EC-4B93-8E58-EBC24B99022B}" destId="{F2E1BE7D-62BB-4D55-A68F-CA5000549E04}" srcOrd="0" destOrd="0" presId="urn:microsoft.com/office/officeart/2005/8/layout/orgChart1"/>
    <dgm:cxn modelId="{08A5810E-1B3F-4278-B5A7-9653106B9E9D}" type="presParOf" srcId="{EDEE6A7F-E3EC-4B93-8E58-EBC24B99022B}" destId="{B61EF2CB-22FD-452A-BA40-1A85204C250E}" srcOrd="1" destOrd="0" presId="urn:microsoft.com/office/officeart/2005/8/layout/orgChart1"/>
    <dgm:cxn modelId="{5FAD8A5C-8E11-41DD-8E4C-8D4DB76D7199}" type="presParOf" srcId="{2C633F19-8541-4B1F-A4B5-0275FA2B4C85}" destId="{E8ACDBCF-405C-4987-9D52-8DCAE86BC67B}" srcOrd="1" destOrd="0" presId="urn:microsoft.com/office/officeart/2005/8/layout/orgChart1"/>
    <dgm:cxn modelId="{A6360457-B346-4470-89CB-1939B8F3A0A7}" type="presParOf" srcId="{E8ACDBCF-405C-4987-9D52-8DCAE86BC67B}" destId="{146AA70C-856F-486F-B021-0B0D12DE278A}" srcOrd="0" destOrd="0" presId="urn:microsoft.com/office/officeart/2005/8/layout/orgChart1"/>
    <dgm:cxn modelId="{18234B6C-370D-4E1E-B684-0FE4F5CC8402}" type="presParOf" srcId="{E8ACDBCF-405C-4987-9D52-8DCAE86BC67B}" destId="{F7221200-4CB2-40A3-84CE-D0B8B5D70C8F}" srcOrd="1" destOrd="0" presId="urn:microsoft.com/office/officeart/2005/8/layout/orgChart1"/>
    <dgm:cxn modelId="{8E67AAC0-52D6-40F7-B198-8C891086617A}" type="presParOf" srcId="{F7221200-4CB2-40A3-84CE-D0B8B5D70C8F}" destId="{5153A3AF-DEBE-4FC7-BB12-6B9D9A677FB5}" srcOrd="0" destOrd="0" presId="urn:microsoft.com/office/officeart/2005/8/layout/orgChart1"/>
    <dgm:cxn modelId="{E805776D-6816-44EB-8D13-FB20348148EC}" type="presParOf" srcId="{5153A3AF-DEBE-4FC7-BB12-6B9D9A677FB5}" destId="{F92C6587-5E08-41BF-989D-05A4FBEC95A1}" srcOrd="0" destOrd="0" presId="urn:microsoft.com/office/officeart/2005/8/layout/orgChart1"/>
    <dgm:cxn modelId="{1C4E2740-4808-4852-ABA6-724D51B07A69}" type="presParOf" srcId="{5153A3AF-DEBE-4FC7-BB12-6B9D9A677FB5}" destId="{0BE959FE-7F27-4C3E-A520-E2682D7B3436}" srcOrd="1" destOrd="0" presId="urn:microsoft.com/office/officeart/2005/8/layout/orgChart1"/>
    <dgm:cxn modelId="{B5654AC5-A24A-40ED-ADF2-2A01E7A8732A}" type="presParOf" srcId="{F7221200-4CB2-40A3-84CE-D0B8B5D70C8F}" destId="{829E6B58-6846-4461-8EDD-1619E9567E9B}" srcOrd="1" destOrd="0" presId="urn:microsoft.com/office/officeart/2005/8/layout/orgChart1"/>
    <dgm:cxn modelId="{8F691566-7F67-44E2-9E51-ACA19BE2ECEF}" type="presParOf" srcId="{F7221200-4CB2-40A3-84CE-D0B8B5D70C8F}" destId="{2597FDC5-BFE3-41F0-96AB-1AAFF240714B}" srcOrd="2" destOrd="0" presId="urn:microsoft.com/office/officeart/2005/8/layout/orgChart1"/>
    <dgm:cxn modelId="{8E88CF6B-0CF0-465D-AA4A-64F86DD70D7A}" type="presParOf" srcId="{E8ACDBCF-405C-4987-9D52-8DCAE86BC67B}" destId="{DBAAAB0D-8099-4006-830D-4CAC59EEB7D7}" srcOrd="2" destOrd="0" presId="urn:microsoft.com/office/officeart/2005/8/layout/orgChart1"/>
    <dgm:cxn modelId="{97235301-392D-4D18-A4F5-570A84BC64CA}" type="presParOf" srcId="{E8ACDBCF-405C-4987-9D52-8DCAE86BC67B}" destId="{9171471B-7DB3-4D7F-B8DA-83CE2B6474F7}" srcOrd="3" destOrd="0" presId="urn:microsoft.com/office/officeart/2005/8/layout/orgChart1"/>
    <dgm:cxn modelId="{78D17208-9D4D-41F9-8833-55635DDB6A09}" type="presParOf" srcId="{9171471B-7DB3-4D7F-B8DA-83CE2B6474F7}" destId="{073E0051-8411-4C50-819F-3FD3F67EBBB0}" srcOrd="0" destOrd="0" presId="urn:microsoft.com/office/officeart/2005/8/layout/orgChart1"/>
    <dgm:cxn modelId="{FB127A9D-5234-44B9-A716-F0103EE8B525}" type="presParOf" srcId="{073E0051-8411-4C50-819F-3FD3F67EBBB0}" destId="{5052E2FF-2AE2-4857-84FC-EA16B7CBD3F9}" srcOrd="0" destOrd="0" presId="urn:microsoft.com/office/officeart/2005/8/layout/orgChart1"/>
    <dgm:cxn modelId="{488826A8-7A38-4634-8E8C-1BE16E2689FA}" type="presParOf" srcId="{073E0051-8411-4C50-819F-3FD3F67EBBB0}" destId="{9DB1BAA2-AB57-47BA-A0C2-6AF9ED3342ED}" srcOrd="1" destOrd="0" presId="urn:microsoft.com/office/officeart/2005/8/layout/orgChart1"/>
    <dgm:cxn modelId="{03A7D917-BA9E-4A5F-AC31-20E3E355589E}" type="presParOf" srcId="{9171471B-7DB3-4D7F-B8DA-83CE2B6474F7}" destId="{D4B32228-5975-4154-AE55-2447BA0A0DF1}" srcOrd="1" destOrd="0" presId="urn:microsoft.com/office/officeart/2005/8/layout/orgChart1"/>
    <dgm:cxn modelId="{DE6511A8-BD12-41B6-BC32-6A9E022BD81D}" type="presParOf" srcId="{9171471B-7DB3-4D7F-B8DA-83CE2B6474F7}" destId="{861637E5-A8DE-43F6-8127-B3EF45BD18C8}" srcOrd="2" destOrd="0" presId="urn:microsoft.com/office/officeart/2005/8/layout/orgChart1"/>
    <dgm:cxn modelId="{8462B600-6BCA-43D4-B1AA-7296B9605E26}" type="presParOf" srcId="{2C633F19-8541-4B1F-A4B5-0275FA2B4C85}" destId="{70CA800E-A054-447A-9123-1F369818FD6D}" srcOrd="2" destOrd="0" presId="urn:microsoft.com/office/officeart/2005/8/layout/orgChart1"/>
    <dgm:cxn modelId="{EEC483F1-3052-4749-BA29-5CB88319A304}" type="presParOf" srcId="{70CA800E-A054-447A-9123-1F369818FD6D}" destId="{9D082E29-C6E3-42CC-AFF7-9BCC3AB4545F}" srcOrd="0" destOrd="0" presId="urn:microsoft.com/office/officeart/2005/8/layout/orgChart1"/>
    <dgm:cxn modelId="{BD8357CB-8311-46CF-9EBB-65A7AC17CDD8}" type="presParOf" srcId="{70CA800E-A054-447A-9123-1F369818FD6D}" destId="{1760605F-B6BE-496D-B167-0B15546B2F8B}" srcOrd="1" destOrd="0" presId="urn:microsoft.com/office/officeart/2005/8/layout/orgChart1"/>
    <dgm:cxn modelId="{A1A08062-C71E-4D18-B779-370342E9AFAE}" type="presParOf" srcId="{1760605F-B6BE-496D-B167-0B15546B2F8B}" destId="{76B85ACC-C8D2-4781-894B-14AFF5B0AD38}" srcOrd="0" destOrd="0" presId="urn:microsoft.com/office/officeart/2005/8/layout/orgChart1"/>
    <dgm:cxn modelId="{BD587B3F-81ED-4A70-98E9-40EBB4A4E81F}" type="presParOf" srcId="{76B85ACC-C8D2-4781-894B-14AFF5B0AD38}" destId="{20A966C6-7822-45B6-9C18-FF3DF01A5D66}" srcOrd="0" destOrd="0" presId="urn:microsoft.com/office/officeart/2005/8/layout/orgChart1"/>
    <dgm:cxn modelId="{47AD6E96-AC49-469A-A6B2-114864AF8B6A}" type="presParOf" srcId="{76B85ACC-C8D2-4781-894B-14AFF5B0AD38}" destId="{9FED3313-C910-4298-A6BD-D4C1DA73099F}" srcOrd="1" destOrd="0" presId="urn:microsoft.com/office/officeart/2005/8/layout/orgChart1"/>
    <dgm:cxn modelId="{6BC50EFF-2604-4225-A10A-F2EAB7EFF0E3}" type="presParOf" srcId="{1760605F-B6BE-496D-B167-0B15546B2F8B}" destId="{0B1467E3-B507-446F-BAC6-03DE5A3C546E}" srcOrd="1" destOrd="0" presId="urn:microsoft.com/office/officeart/2005/8/layout/orgChart1"/>
    <dgm:cxn modelId="{DC833F36-4054-4C96-9386-6706F5A87C6E}" type="presParOf" srcId="{1760605F-B6BE-496D-B167-0B15546B2F8B}" destId="{3E5C98DB-6147-445D-9B38-85C1ECA9CAEB}" srcOrd="2" destOrd="0" presId="urn:microsoft.com/office/officeart/2005/8/layout/orgChart1"/>
    <dgm:cxn modelId="{F4C16AC2-61CD-4BE9-A14F-CCE3539B25CE}" type="presParOf" srcId="{9E9D281C-3E0B-4330-B7F6-3E9B15538E31}" destId="{F52D65A6-5792-4623-9CC0-6047826BA086}" srcOrd="2" destOrd="0" presId="urn:microsoft.com/office/officeart/2005/8/layout/orgChart1"/>
    <dgm:cxn modelId="{20F5817E-63AF-437D-98BE-3CFF226B7479}" type="presParOf" srcId="{55769A75-B52B-4ACA-8F4E-7417A751315A}" destId="{CA18FA1E-6C06-433A-9D49-7837ADC63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4F75C-D658-4143-924F-6B5B45E7AF9C}">
      <dsp:nvSpPr>
        <dsp:cNvPr id="0" name=""/>
        <dsp:cNvSpPr/>
      </dsp:nvSpPr>
      <dsp:spPr>
        <a:xfrm>
          <a:off x="3125763" y="914403"/>
          <a:ext cx="163261" cy="389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9276"/>
              </a:lnTo>
              <a:lnTo>
                <a:pt x="163261" y="38992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21C54-96C2-4139-84B5-52F5692FCD0B}">
      <dsp:nvSpPr>
        <dsp:cNvPr id="0" name=""/>
        <dsp:cNvSpPr/>
      </dsp:nvSpPr>
      <dsp:spPr>
        <a:xfrm>
          <a:off x="2962501" y="914403"/>
          <a:ext cx="163261" cy="3899276"/>
        </a:xfrm>
        <a:custGeom>
          <a:avLst/>
          <a:gdLst/>
          <a:ahLst/>
          <a:cxnLst/>
          <a:rect l="0" t="0" r="0" b="0"/>
          <a:pathLst>
            <a:path>
              <a:moveTo>
                <a:pt x="163261" y="0"/>
              </a:moveTo>
              <a:lnTo>
                <a:pt x="163261" y="3899276"/>
              </a:lnTo>
              <a:lnTo>
                <a:pt x="0" y="38992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953A5-2FCB-402E-A433-F42F796BE6D5}">
      <dsp:nvSpPr>
        <dsp:cNvPr id="0" name=""/>
        <dsp:cNvSpPr/>
      </dsp:nvSpPr>
      <dsp:spPr>
        <a:xfrm>
          <a:off x="3125763" y="914403"/>
          <a:ext cx="163261" cy="2831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843"/>
              </a:lnTo>
              <a:lnTo>
                <a:pt x="163261" y="28318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E8E41-9B90-4CAC-9276-4CD75B34F51E}">
      <dsp:nvSpPr>
        <dsp:cNvPr id="0" name=""/>
        <dsp:cNvSpPr/>
      </dsp:nvSpPr>
      <dsp:spPr>
        <a:xfrm>
          <a:off x="2962501" y="914403"/>
          <a:ext cx="163261" cy="2831843"/>
        </a:xfrm>
        <a:custGeom>
          <a:avLst/>
          <a:gdLst/>
          <a:ahLst/>
          <a:cxnLst/>
          <a:rect l="0" t="0" r="0" b="0"/>
          <a:pathLst>
            <a:path>
              <a:moveTo>
                <a:pt x="163261" y="0"/>
              </a:moveTo>
              <a:lnTo>
                <a:pt x="163261" y="2831843"/>
              </a:lnTo>
              <a:lnTo>
                <a:pt x="0" y="28318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95AB5-C2C3-40E9-93CB-C640D661A3B2}">
      <dsp:nvSpPr>
        <dsp:cNvPr id="0" name=""/>
        <dsp:cNvSpPr/>
      </dsp:nvSpPr>
      <dsp:spPr>
        <a:xfrm>
          <a:off x="3125763" y="914403"/>
          <a:ext cx="163261" cy="176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410"/>
              </a:lnTo>
              <a:lnTo>
                <a:pt x="163261" y="17644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67836-2007-4854-998F-06666F933AC9}">
      <dsp:nvSpPr>
        <dsp:cNvPr id="0" name=""/>
        <dsp:cNvSpPr/>
      </dsp:nvSpPr>
      <dsp:spPr>
        <a:xfrm>
          <a:off x="2962501" y="914403"/>
          <a:ext cx="163261" cy="1764410"/>
        </a:xfrm>
        <a:custGeom>
          <a:avLst/>
          <a:gdLst/>
          <a:ahLst/>
          <a:cxnLst/>
          <a:rect l="0" t="0" r="0" b="0"/>
          <a:pathLst>
            <a:path>
              <a:moveTo>
                <a:pt x="163261" y="0"/>
              </a:moveTo>
              <a:lnTo>
                <a:pt x="163261" y="1764410"/>
              </a:lnTo>
              <a:lnTo>
                <a:pt x="0" y="17644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71CDB-5EAD-4F75-BE68-2584F209BB03}">
      <dsp:nvSpPr>
        <dsp:cNvPr id="0" name=""/>
        <dsp:cNvSpPr/>
      </dsp:nvSpPr>
      <dsp:spPr>
        <a:xfrm>
          <a:off x="3125763" y="914403"/>
          <a:ext cx="163261" cy="69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977"/>
              </a:lnTo>
              <a:lnTo>
                <a:pt x="163261" y="6969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75B85-CE84-4289-8B56-CA68D575BA4D}">
      <dsp:nvSpPr>
        <dsp:cNvPr id="0" name=""/>
        <dsp:cNvSpPr/>
      </dsp:nvSpPr>
      <dsp:spPr>
        <a:xfrm>
          <a:off x="2962501" y="914403"/>
          <a:ext cx="163261" cy="696977"/>
        </a:xfrm>
        <a:custGeom>
          <a:avLst/>
          <a:gdLst/>
          <a:ahLst/>
          <a:cxnLst/>
          <a:rect l="0" t="0" r="0" b="0"/>
          <a:pathLst>
            <a:path>
              <a:moveTo>
                <a:pt x="163261" y="0"/>
              </a:moveTo>
              <a:lnTo>
                <a:pt x="163261" y="696977"/>
              </a:lnTo>
              <a:lnTo>
                <a:pt x="0" y="6969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793069" y="156"/>
          <a:ext cx="2665386" cy="914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Secretario(a) de Desarrollo </a:t>
          </a:r>
          <a:r>
            <a:rPr lang="es-ES" sz="1200" b="0" kern="1200" dirty="0" smtClean="0"/>
            <a:t>Social</a:t>
          </a:r>
          <a:endParaRPr lang="es-ES" sz="1200" b="0" kern="1200" dirty="0" smtClean="0"/>
        </a:p>
      </dsp:txBody>
      <dsp:txXfrm>
        <a:off x="1793069" y="156"/>
        <a:ext cx="2665386" cy="914247"/>
      </dsp:txXfrm>
    </dsp:sp>
    <dsp:sp modelId="{A122AB98-6AEB-4224-8BB5-6741593B0990}">
      <dsp:nvSpPr>
        <dsp:cNvPr id="0" name=""/>
        <dsp:cNvSpPr/>
      </dsp:nvSpPr>
      <dsp:spPr>
        <a:xfrm>
          <a:off x="442495" y="1240925"/>
          <a:ext cx="2520006" cy="740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Director(a) Administrativo(a</a:t>
          </a:r>
          <a:r>
            <a:rPr lang="es-ES" sz="1200" b="0" kern="1200" dirty="0" smtClean="0"/>
            <a:t>)</a:t>
          </a:r>
          <a:endParaRPr lang="es-ES" sz="1200" b="0" kern="1200" dirty="0" smtClean="0"/>
        </a:p>
      </dsp:txBody>
      <dsp:txXfrm>
        <a:off x="442495" y="1240925"/>
        <a:ext cx="2520006" cy="740910"/>
      </dsp:txXfrm>
    </dsp:sp>
    <dsp:sp modelId="{9F3C72B1-35C5-4233-BBCB-24017EF016DB}">
      <dsp:nvSpPr>
        <dsp:cNvPr id="0" name=""/>
        <dsp:cNvSpPr/>
      </dsp:nvSpPr>
      <dsp:spPr>
        <a:xfrm>
          <a:off x="3289024" y="1240925"/>
          <a:ext cx="2520006" cy="740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Director(a) de Atención y Vinculación </a:t>
          </a:r>
          <a:r>
            <a:rPr lang="es-ES" sz="1200" b="0" kern="1200" dirty="0" smtClean="0"/>
            <a:t>Ciudadana</a:t>
          </a:r>
          <a:endParaRPr lang="es-ES" sz="1200" kern="1200" dirty="0" smtClean="0"/>
        </a:p>
      </dsp:txBody>
      <dsp:txXfrm>
        <a:off x="3289024" y="1240925"/>
        <a:ext cx="2520006" cy="740910"/>
      </dsp:txXfrm>
    </dsp:sp>
    <dsp:sp modelId="{55794F0D-D1A3-4DED-B794-DAD4435C27C3}">
      <dsp:nvSpPr>
        <dsp:cNvPr id="0" name=""/>
        <dsp:cNvSpPr/>
      </dsp:nvSpPr>
      <dsp:spPr>
        <a:xfrm>
          <a:off x="442495" y="2308358"/>
          <a:ext cx="2520006" cy="740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Director(a) de Salud </a:t>
          </a:r>
          <a:r>
            <a:rPr lang="es-ES" sz="1200" b="0" kern="1200" dirty="0" smtClean="0"/>
            <a:t>Pública</a:t>
          </a:r>
          <a:endParaRPr lang="es-ES" sz="1200" b="0" kern="1200" dirty="0" smtClean="0"/>
        </a:p>
      </dsp:txBody>
      <dsp:txXfrm>
        <a:off x="442495" y="2308358"/>
        <a:ext cx="2520006" cy="740910"/>
      </dsp:txXfrm>
    </dsp:sp>
    <dsp:sp modelId="{DBD59408-AFE4-4675-8FA6-1D54DA4BB69D}">
      <dsp:nvSpPr>
        <dsp:cNvPr id="0" name=""/>
        <dsp:cNvSpPr/>
      </dsp:nvSpPr>
      <dsp:spPr>
        <a:xfrm>
          <a:off x="3289024" y="2308358"/>
          <a:ext cx="2520006" cy="740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Director(a) Parques </a:t>
          </a:r>
          <a:r>
            <a:rPr lang="es-ES" sz="1200" b="0" kern="1200" dirty="0" smtClean="0"/>
            <a:t>Públicos</a:t>
          </a:r>
          <a:endParaRPr lang="es-ES" sz="1200" b="0" kern="1200" dirty="0" smtClean="0"/>
        </a:p>
      </dsp:txBody>
      <dsp:txXfrm>
        <a:off x="3289024" y="2308358"/>
        <a:ext cx="2520006" cy="740910"/>
      </dsp:txXfrm>
    </dsp:sp>
    <dsp:sp modelId="{CC41105D-6FE0-4DA7-8239-5DC16ADFA865}">
      <dsp:nvSpPr>
        <dsp:cNvPr id="0" name=""/>
        <dsp:cNvSpPr/>
      </dsp:nvSpPr>
      <dsp:spPr>
        <a:xfrm>
          <a:off x="442495" y="3375791"/>
          <a:ext cx="2520006" cy="740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Director(a) de </a:t>
          </a:r>
          <a:r>
            <a:rPr lang="es-ES" sz="1200" b="0" kern="1200" dirty="0" smtClean="0"/>
            <a:t>Educación</a:t>
          </a:r>
          <a:endParaRPr lang="es-ES" sz="1200" b="0" kern="1200" dirty="0" smtClean="0"/>
        </a:p>
      </dsp:txBody>
      <dsp:txXfrm>
        <a:off x="442495" y="3375791"/>
        <a:ext cx="2520006" cy="740910"/>
      </dsp:txXfrm>
    </dsp:sp>
    <dsp:sp modelId="{53A21BE3-C880-49A2-B2CB-D0EE074978B2}">
      <dsp:nvSpPr>
        <dsp:cNvPr id="0" name=""/>
        <dsp:cNvSpPr/>
      </dsp:nvSpPr>
      <dsp:spPr>
        <a:xfrm>
          <a:off x="3289024" y="3375791"/>
          <a:ext cx="2520006" cy="740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Desarrollo </a:t>
          </a: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b="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89024" y="3375791"/>
        <a:ext cx="2520006" cy="740910"/>
      </dsp:txXfrm>
    </dsp:sp>
    <dsp:sp modelId="{494A3910-6048-4242-9CC9-61CB7A6D0F13}">
      <dsp:nvSpPr>
        <dsp:cNvPr id="0" name=""/>
        <dsp:cNvSpPr/>
      </dsp:nvSpPr>
      <dsp:spPr>
        <a:xfrm>
          <a:off x="442495" y="4443224"/>
          <a:ext cx="2520006" cy="740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Director(a) de Cultura Física y </a:t>
          </a:r>
          <a:r>
            <a:rPr lang="es-ES" sz="1200" b="0" kern="1200" dirty="0" smtClean="0"/>
            <a:t>Deporte</a:t>
          </a:r>
          <a:endParaRPr lang="es-ES" sz="1200" b="0" kern="1200" dirty="0" smtClean="0"/>
        </a:p>
      </dsp:txBody>
      <dsp:txXfrm>
        <a:off x="442495" y="4443224"/>
        <a:ext cx="2520006" cy="740910"/>
      </dsp:txXfrm>
    </dsp:sp>
    <dsp:sp modelId="{AC5A90D4-CE6D-4DC4-83E3-CCE79237B348}">
      <dsp:nvSpPr>
        <dsp:cNvPr id="0" name=""/>
        <dsp:cNvSpPr/>
      </dsp:nvSpPr>
      <dsp:spPr>
        <a:xfrm>
          <a:off x="3289024" y="4443224"/>
          <a:ext cx="2520006" cy="740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Director(a) de Cultura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 </a:t>
          </a:r>
          <a:endParaRPr lang="es-ES" sz="1200" b="0" kern="1200" dirty="0" smtClean="0"/>
        </a:p>
      </dsp:txBody>
      <dsp:txXfrm>
        <a:off x="3289024" y="4443224"/>
        <a:ext cx="2520006" cy="7409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6192743" y="2479956"/>
          <a:ext cx="184339" cy="2054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066"/>
              </a:lnTo>
              <a:lnTo>
                <a:pt x="184339" y="20540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6008403" y="2479956"/>
          <a:ext cx="184339" cy="2054066"/>
        </a:xfrm>
        <a:custGeom>
          <a:avLst/>
          <a:gdLst/>
          <a:ahLst/>
          <a:cxnLst/>
          <a:rect l="0" t="0" r="0" b="0"/>
          <a:pathLst>
            <a:path>
              <a:moveTo>
                <a:pt x="184339" y="0"/>
              </a:moveTo>
              <a:lnTo>
                <a:pt x="184339" y="2054066"/>
              </a:lnTo>
              <a:lnTo>
                <a:pt x="0" y="20540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6192743" y="2479956"/>
          <a:ext cx="184339" cy="807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581"/>
              </a:lnTo>
              <a:lnTo>
                <a:pt x="184339" y="8075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6008403" y="2479956"/>
          <a:ext cx="184339" cy="807581"/>
        </a:xfrm>
        <a:custGeom>
          <a:avLst/>
          <a:gdLst/>
          <a:ahLst/>
          <a:cxnLst/>
          <a:rect l="0" t="0" r="0" b="0"/>
          <a:pathLst>
            <a:path>
              <a:moveTo>
                <a:pt x="184339" y="0"/>
              </a:moveTo>
              <a:lnTo>
                <a:pt x="184339" y="807581"/>
              </a:lnTo>
              <a:lnTo>
                <a:pt x="0" y="8075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1A0C-0925-49D8-A450-7044442D92E3}">
      <dsp:nvSpPr>
        <dsp:cNvPr id="0" name=""/>
        <dsp:cNvSpPr/>
      </dsp:nvSpPr>
      <dsp:spPr>
        <a:xfrm>
          <a:off x="4068451" y="1233471"/>
          <a:ext cx="2124291" cy="36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39"/>
              </a:lnTo>
              <a:lnTo>
                <a:pt x="2124291" y="184339"/>
              </a:lnTo>
              <a:lnTo>
                <a:pt x="2124291" y="3686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28768-EAA6-4270-962C-6A33BC279B6A}">
      <dsp:nvSpPr>
        <dsp:cNvPr id="0" name=""/>
        <dsp:cNvSpPr/>
      </dsp:nvSpPr>
      <dsp:spPr>
        <a:xfrm>
          <a:off x="2960586" y="3726441"/>
          <a:ext cx="91440" cy="368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6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D1902-1F4C-4E57-80B1-EEB7CE527DD6}">
      <dsp:nvSpPr>
        <dsp:cNvPr id="0" name=""/>
        <dsp:cNvSpPr/>
      </dsp:nvSpPr>
      <dsp:spPr>
        <a:xfrm>
          <a:off x="1944160" y="2479956"/>
          <a:ext cx="1062145" cy="36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39"/>
              </a:lnTo>
              <a:lnTo>
                <a:pt x="1062145" y="184339"/>
              </a:lnTo>
              <a:lnTo>
                <a:pt x="1062145" y="3686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28F66-BC92-414F-BD78-F0C4313EFF41}">
      <dsp:nvSpPr>
        <dsp:cNvPr id="0" name=""/>
        <dsp:cNvSpPr/>
      </dsp:nvSpPr>
      <dsp:spPr>
        <a:xfrm>
          <a:off x="836295" y="3726441"/>
          <a:ext cx="91440" cy="368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6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764B-1701-478B-BB3F-3DCC6AA4DE68}">
      <dsp:nvSpPr>
        <dsp:cNvPr id="0" name=""/>
        <dsp:cNvSpPr/>
      </dsp:nvSpPr>
      <dsp:spPr>
        <a:xfrm>
          <a:off x="882015" y="2479956"/>
          <a:ext cx="1062145" cy="368678"/>
        </a:xfrm>
        <a:custGeom>
          <a:avLst/>
          <a:gdLst/>
          <a:ahLst/>
          <a:cxnLst/>
          <a:rect l="0" t="0" r="0" b="0"/>
          <a:pathLst>
            <a:path>
              <a:moveTo>
                <a:pt x="1062145" y="0"/>
              </a:moveTo>
              <a:lnTo>
                <a:pt x="1062145" y="184339"/>
              </a:lnTo>
              <a:lnTo>
                <a:pt x="0" y="184339"/>
              </a:lnTo>
              <a:lnTo>
                <a:pt x="0" y="3686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E039-9AF1-4E45-ADBD-2C237E9EB4E5}">
      <dsp:nvSpPr>
        <dsp:cNvPr id="0" name=""/>
        <dsp:cNvSpPr/>
      </dsp:nvSpPr>
      <dsp:spPr>
        <a:xfrm>
          <a:off x="1944160" y="1233471"/>
          <a:ext cx="2124291" cy="368678"/>
        </a:xfrm>
        <a:custGeom>
          <a:avLst/>
          <a:gdLst/>
          <a:ahLst/>
          <a:cxnLst/>
          <a:rect l="0" t="0" r="0" b="0"/>
          <a:pathLst>
            <a:path>
              <a:moveTo>
                <a:pt x="2124291" y="0"/>
              </a:moveTo>
              <a:lnTo>
                <a:pt x="2124291" y="184339"/>
              </a:lnTo>
              <a:lnTo>
                <a:pt x="0" y="184339"/>
              </a:lnTo>
              <a:lnTo>
                <a:pt x="0" y="3686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6F777-6E0F-4C8C-8F9C-9D0555318CEA}">
      <dsp:nvSpPr>
        <dsp:cNvPr id="0" name=""/>
        <dsp:cNvSpPr/>
      </dsp:nvSpPr>
      <dsp:spPr>
        <a:xfrm>
          <a:off x="2703533" y="355665"/>
          <a:ext cx="2729837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03533" y="355665"/>
        <a:ext cx="2729837" cy="877806"/>
      </dsp:txXfrm>
    </dsp:sp>
    <dsp:sp modelId="{228113E0-B5D4-4AFE-AC50-E2D888D00C38}">
      <dsp:nvSpPr>
        <dsp:cNvPr id="0" name=""/>
        <dsp:cNvSpPr/>
      </dsp:nvSpPr>
      <dsp:spPr>
        <a:xfrm>
          <a:off x="1066354" y="1602150"/>
          <a:ext cx="1755612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1066354" y="1602150"/>
        <a:ext cx="1755612" cy="877806"/>
      </dsp:txXfrm>
    </dsp:sp>
    <dsp:sp modelId="{94141993-79F9-4601-9E18-6D523581E11E}">
      <dsp:nvSpPr>
        <dsp:cNvPr id="0" name=""/>
        <dsp:cNvSpPr/>
      </dsp:nvSpPr>
      <dsp:spPr>
        <a:xfrm>
          <a:off x="4209" y="2848635"/>
          <a:ext cx="1755612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209" y="2848635"/>
        <a:ext cx="1755612" cy="877806"/>
      </dsp:txXfrm>
    </dsp:sp>
    <dsp:sp modelId="{FB368FC2-9762-4900-AFB4-736B55016F67}">
      <dsp:nvSpPr>
        <dsp:cNvPr id="0" name=""/>
        <dsp:cNvSpPr/>
      </dsp:nvSpPr>
      <dsp:spPr>
        <a:xfrm>
          <a:off x="4209" y="4095120"/>
          <a:ext cx="1755612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209" y="4095120"/>
        <a:ext cx="1755612" cy="877806"/>
      </dsp:txXfrm>
    </dsp:sp>
    <dsp:sp modelId="{5908AEAA-81E3-4337-9475-EDF8B6067FBD}">
      <dsp:nvSpPr>
        <dsp:cNvPr id="0" name=""/>
        <dsp:cNvSpPr/>
      </dsp:nvSpPr>
      <dsp:spPr>
        <a:xfrm>
          <a:off x="2128500" y="2848635"/>
          <a:ext cx="1755612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128500" y="2848635"/>
        <a:ext cx="1755612" cy="877806"/>
      </dsp:txXfrm>
    </dsp:sp>
    <dsp:sp modelId="{AF8C984C-6100-471C-AA42-67B0D3573467}">
      <dsp:nvSpPr>
        <dsp:cNvPr id="0" name=""/>
        <dsp:cNvSpPr/>
      </dsp:nvSpPr>
      <dsp:spPr>
        <a:xfrm>
          <a:off x="2128500" y="4095120"/>
          <a:ext cx="1755612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28500" y="4095120"/>
        <a:ext cx="1755612" cy="877806"/>
      </dsp:txXfrm>
    </dsp:sp>
    <dsp:sp modelId="{F5393358-C4FF-4610-8597-5A1119A8D4DC}">
      <dsp:nvSpPr>
        <dsp:cNvPr id="0" name=""/>
        <dsp:cNvSpPr/>
      </dsp:nvSpPr>
      <dsp:spPr>
        <a:xfrm>
          <a:off x="5314936" y="1602150"/>
          <a:ext cx="1755612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5314936" y="1602150"/>
        <a:ext cx="1755612" cy="877806"/>
      </dsp:txXfrm>
    </dsp:sp>
    <dsp:sp modelId="{623008E5-3287-4872-9369-D41B80726438}">
      <dsp:nvSpPr>
        <dsp:cNvPr id="0" name=""/>
        <dsp:cNvSpPr/>
      </dsp:nvSpPr>
      <dsp:spPr>
        <a:xfrm>
          <a:off x="4252791" y="2848635"/>
          <a:ext cx="1755612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4252791" y="2848635"/>
        <a:ext cx="1755612" cy="877806"/>
      </dsp:txXfrm>
    </dsp:sp>
    <dsp:sp modelId="{35CDCCE0-1C05-432F-8006-C736B8B0208E}">
      <dsp:nvSpPr>
        <dsp:cNvPr id="0" name=""/>
        <dsp:cNvSpPr/>
      </dsp:nvSpPr>
      <dsp:spPr>
        <a:xfrm>
          <a:off x="6377082" y="2848635"/>
          <a:ext cx="1755612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377082" y="2848635"/>
        <a:ext cx="1755612" cy="877806"/>
      </dsp:txXfrm>
    </dsp:sp>
    <dsp:sp modelId="{486A231D-E6CB-4753-A791-005438071079}">
      <dsp:nvSpPr>
        <dsp:cNvPr id="0" name=""/>
        <dsp:cNvSpPr/>
      </dsp:nvSpPr>
      <dsp:spPr>
        <a:xfrm>
          <a:off x="4252791" y="4095120"/>
          <a:ext cx="1755612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252791" y="4095120"/>
        <a:ext cx="1755612" cy="877806"/>
      </dsp:txXfrm>
    </dsp:sp>
    <dsp:sp modelId="{85AC50B9-82A1-4D69-9BEB-0500B43B5D5D}">
      <dsp:nvSpPr>
        <dsp:cNvPr id="0" name=""/>
        <dsp:cNvSpPr/>
      </dsp:nvSpPr>
      <dsp:spPr>
        <a:xfrm>
          <a:off x="6377082" y="4095120"/>
          <a:ext cx="1755612" cy="87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377082" y="4095120"/>
        <a:ext cx="1755612" cy="8778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108F-2553-449F-9941-73B974BA982A}">
      <dsp:nvSpPr>
        <dsp:cNvPr id="0" name=""/>
        <dsp:cNvSpPr/>
      </dsp:nvSpPr>
      <dsp:spPr>
        <a:xfrm>
          <a:off x="5466658" y="2120417"/>
          <a:ext cx="91440" cy="367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6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4C5E1-038D-4624-BE0B-E7327E8915A0}">
      <dsp:nvSpPr>
        <dsp:cNvPr id="0" name=""/>
        <dsp:cNvSpPr/>
      </dsp:nvSpPr>
      <dsp:spPr>
        <a:xfrm>
          <a:off x="4058022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38"/>
              </a:lnTo>
              <a:lnTo>
                <a:pt x="1454356" y="183838"/>
              </a:lnTo>
              <a:lnTo>
                <a:pt x="1454356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437AE-5EEC-4729-83B6-202A73A8B436}">
      <dsp:nvSpPr>
        <dsp:cNvPr id="0" name=""/>
        <dsp:cNvSpPr/>
      </dsp:nvSpPr>
      <dsp:spPr>
        <a:xfrm>
          <a:off x="2603666" y="2120417"/>
          <a:ext cx="3558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83"/>
              </a:lnTo>
              <a:lnTo>
                <a:pt x="355806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2264160" y="2120417"/>
          <a:ext cx="3395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339506" y="0"/>
              </a:moveTo>
              <a:lnTo>
                <a:pt x="339506" y="1881483"/>
              </a:lnTo>
              <a:lnTo>
                <a:pt x="0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004A-30DF-48E7-AAF8-100123349FF0}">
      <dsp:nvSpPr>
        <dsp:cNvPr id="0" name=""/>
        <dsp:cNvSpPr/>
      </dsp:nvSpPr>
      <dsp:spPr>
        <a:xfrm>
          <a:off x="2557946" y="2120417"/>
          <a:ext cx="91440" cy="31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367"/>
              </a:lnTo>
              <a:lnTo>
                <a:pt x="47575" y="130367"/>
              </a:lnTo>
              <a:lnTo>
                <a:pt x="47575" y="3142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1319E-7F7B-47FD-87A0-B66D0D319D4A}">
      <dsp:nvSpPr>
        <dsp:cNvPr id="0" name=""/>
        <dsp:cNvSpPr/>
      </dsp:nvSpPr>
      <dsp:spPr>
        <a:xfrm>
          <a:off x="2603666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1454356" y="0"/>
              </a:moveTo>
              <a:lnTo>
                <a:pt x="1454356" y="183838"/>
              </a:lnTo>
              <a:lnTo>
                <a:pt x="0" y="183838"/>
              </a:lnTo>
              <a:lnTo>
                <a:pt x="0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C87A-7454-42FC-BC5E-EB96DE06E339}">
      <dsp:nvSpPr>
        <dsp:cNvPr id="0" name=""/>
        <dsp:cNvSpPr/>
      </dsp:nvSpPr>
      <dsp:spPr>
        <a:xfrm>
          <a:off x="2894297" y="1896"/>
          <a:ext cx="2327449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94297" y="1896"/>
        <a:ext cx="2327449" cy="875421"/>
      </dsp:txXfrm>
    </dsp:sp>
    <dsp:sp modelId="{16FC31F8-8CED-41DC-A7D1-3E4BABF4911C}">
      <dsp:nvSpPr>
        <dsp:cNvPr id="0" name=""/>
        <dsp:cNvSpPr/>
      </dsp:nvSpPr>
      <dsp:spPr>
        <a:xfrm>
          <a:off x="1728244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</a:t>
          </a:r>
          <a:r>
            <a:rPr lang="es-ES" sz="1200" kern="1200" dirty="0" smtClean="0"/>
            <a:t>Directivas</a:t>
          </a:r>
          <a:endParaRPr lang="es-ES" sz="1200" kern="1200" dirty="0" smtClean="0"/>
        </a:p>
      </dsp:txBody>
      <dsp:txXfrm>
        <a:off x="1728244" y="1244995"/>
        <a:ext cx="1750843" cy="875421"/>
      </dsp:txXfrm>
    </dsp:sp>
    <dsp:sp modelId="{19D8DC97-DEF9-4BB9-ABD9-F71EEC98F0DD}">
      <dsp:nvSpPr>
        <dsp:cNvPr id="0" name=""/>
        <dsp:cNvSpPr/>
      </dsp:nvSpPr>
      <dsp:spPr>
        <a:xfrm>
          <a:off x="1916503" y="2434623"/>
          <a:ext cx="1378036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16503" y="2434623"/>
        <a:ext cx="1378036" cy="875421"/>
      </dsp:txXfrm>
    </dsp:sp>
    <dsp:sp modelId="{A581C47F-2DA5-44A6-91A3-8A0A8E29E083}">
      <dsp:nvSpPr>
        <dsp:cNvPr id="0" name=""/>
        <dsp:cNvSpPr/>
      </dsp:nvSpPr>
      <dsp:spPr>
        <a:xfrm>
          <a:off x="513316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13316" y="3564504"/>
        <a:ext cx="1750843" cy="874791"/>
      </dsp:txXfrm>
    </dsp:sp>
    <dsp:sp modelId="{9803772E-73A1-484E-9BAD-12C5846F3C24}">
      <dsp:nvSpPr>
        <dsp:cNvPr id="0" name=""/>
        <dsp:cNvSpPr/>
      </dsp:nvSpPr>
      <dsp:spPr>
        <a:xfrm>
          <a:off x="2959472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59472" y="3564504"/>
        <a:ext cx="1750843" cy="874791"/>
      </dsp:txXfrm>
    </dsp:sp>
    <dsp:sp modelId="{6C8CEFEB-2A11-49CD-B125-B09B4E56134C}">
      <dsp:nvSpPr>
        <dsp:cNvPr id="0" name=""/>
        <dsp:cNvSpPr/>
      </dsp:nvSpPr>
      <dsp:spPr>
        <a:xfrm>
          <a:off x="4636956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Administrativo</a:t>
          </a:r>
          <a:endParaRPr lang="es-ES" sz="1200" kern="1200" dirty="0" smtClean="0"/>
        </a:p>
      </dsp:txBody>
      <dsp:txXfrm>
        <a:off x="4636956" y="1244995"/>
        <a:ext cx="1750843" cy="875421"/>
      </dsp:txXfrm>
    </dsp:sp>
    <dsp:sp modelId="{2BA35B3D-CB6B-452F-BDA0-DAFC0E8B8E88}">
      <dsp:nvSpPr>
        <dsp:cNvPr id="0" name=""/>
        <dsp:cNvSpPr/>
      </dsp:nvSpPr>
      <dsp:spPr>
        <a:xfrm>
          <a:off x="4906026" y="2488094"/>
          <a:ext cx="1212704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906026" y="2488094"/>
        <a:ext cx="1212704" cy="8754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428492" y="1514032"/>
          <a:ext cx="142046" cy="622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297"/>
              </a:lnTo>
              <a:lnTo>
                <a:pt x="142046" y="622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86445" y="1514032"/>
          <a:ext cx="142046" cy="622297"/>
        </a:xfrm>
        <a:custGeom>
          <a:avLst/>
          <a:gdLst/>
          <a:ahLst/>
          <a:cxnLst/>
          <a:rect l="0" t="0" r="0" b="0"/>
          <a:pathLst>
            <a:path>
              <a:moveTo>
                <a:pt x="142046" y="0"/>
              </a:moveTo>
              <a:lnTo>
                <a:pt x="142046" y="622297"/>
              </a:lnTo>
              <a:lnTo>
                <a:pt x="0" y="622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428492" y="1514032"/>
          <a:ext cx="3654913" cy="124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548"/>
              </a:lnTo>
              <a:lnTo>
                <a:pt x="3654913" y="1102548"/>
              </a:lnTo>
              <a:lnTo>
                <a:pt x="3654913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428492" y="1514032"/>
          <a:ext cx="1827456" cy="124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548"/>
              </a:lnTo>
              <a:lnTo>
                <a:pt x="1827456" y="1102548"/>
              </a:lnTo>
              <a:lnTo>
                <a:pt x="1827456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DD71-1D1F-431F-9B86-359CD5641BCE}">
      <dsp:nvSpPr>
        <dsp:cNvPr id="0" name=""/>
        <dsp:cNvSpPr/>
      </dsp:nvSpPr>
      <dsp:spPr>
        <a:xfrm>
          <a:off x="4382772" y="1514032"/>
          <a:ext cx="91440" cy="1244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601035" y="1514032"/>
          <a:ext cx="1827456" cy="1244594"/>
        </a:xfrm>
        <a:custGeom>
          <a:avLst/>
          <a:gdLst/>
          <a:ahLst/>
          <a:cxnLst/>
          <a:rect l="0" t="0" r="0" b="0"/>
          <a:pathLst>
            <a:path>
              <a:moveTo>
                <a:pt x="1827456" y="0"/>
              </a:moveTo>
              <a:lnTo>
                <a:pt x="1827456" y="1102548"/>
              </a:lnTo>
              <a:lnTo>
                <a:pt x="0" y="1102548"/>
              </a:lnTo>
              <a:lnTo>
                <a:pt x="0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73578" y="1514032"/>
          <a:ext cx="3654913" cy="1244594"/>
        </a:xfrm>
        <a:custGeom>
          <a:avLst/>
          <a:gdLst/>
          <a:ahLst/>
          <a:cxnLst/>
          <a:rect l="0" t="0" r="0" b="0"/>
          <a:pathLst>
            <a:path>
              <a:moveTo>
                <a:pt x="3654913" y="0"/>
              </a:moveTo>
              <a:lnTo>
                <a:pt x="3654913" y="1102548"/>
              </a:lnTo>
              <a:lnTo>
                <a:pt x="0" y="1102548"/>
              </a:lnTo>
              <a:lnTo>
                <a:pt x="0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56104" y="628260"/>
          <a:ext cx="2344775" cy="885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256104" y="628260"/>
        <a:ext cx="2344775" cy="885772"/>
      </dsp:txXfrm>
    </dsp:sp>
    <dsp:sp modelId="{F0C4384C-AAF6-4E1D-B697-D90ED7D85EDE}">
      <dsp:nvSpPr>
        <dsp:cNvPr id="0" name=""/>
        <dsp:cNvSpPr/>
      </dsp:nvSpPr>
      <dsp:spPr>
        <a:xfrm>
          <a:off x="1895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95" y="2758626"/>
        <a:ext cx="1543364" cy="1077609"/>
      </dsp:txXfrm>
    </dsp:sp>
    <dsp:sp modelId="{37AEF8C9-F153-4456-B4E8-AFD354C090D5}">
      <dsp:nvSpPr>
        <dsp:cNvPr id="0" name=""/>
        <dsp:cNvSpPr/>
      </dsp:nvSpPr>
      <dsp:spPr>
        <a:xfrm>
          <a:off x="1829352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829352" y="2758626"/>
        <a:ext cx="1543364" cy="1077609"/>
      </dsp:txXfrm>
    </dsp:sp>
    <dsp:sp modelId="{988407BE-6B41-4247-B7D5-4E7F12A8E9BA}">
      <dsp:nvSpPr>
        <dsp:cNvPr id="0" name=""/>
        <dsp:cNvSpPr/>
      </dsp:nvSpPr>
      <dsp:spPr>
        <a:xfrm>
          <a:off x="3656809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Salud Bucal </a:t>
          </a:r>
        </a:p>
      </dsp:txBody>
      <dsp:txXfrm>
        <a:off x="3656809" y="2758626"/>
        <a:ext cx="1543364" cy="1077609"/>
      </dsp:txXfrm>
    </dsp:sp>
    <dsp:sp modelId="{35BB5E74-0F2B-40C4-8FE2-43D641402863}">
      <dsp:nvSpPr>
        <dsp:cNvPr id="0" name=""/>
        <dsp:cNvSpPr/>
      </dsp:nvSpPr>
      <dsp:spPr>
        <a:xfrm>
          <a:off x="5484266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5484266" y="2758626"/>
        <a:ext cx="1543364" cy="1077609"/>
      </dsp:txXfrm>
    </dsp:sp>
    <dsp:sp modelId="{DF1885E9-FFBA-4900-A1E6-9819E1B9F41A}">
      <dsp:nvSpPr>
        <dsp:cNvPr id="0" name=""/>
        <dsp:cNvSpPr/>
      </dsp:nvSpPr>
      <dsp:spPr>
        <a:xfrm>
          <a:off x="7311723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7311723" y="2758626"/>
        <a:ext cx="1543364" cy="1077609"/>
      </dsp:txXfrm>
    </dsp:sp>
    <dsp:sp modelId="{DB8FFD65-9583-4226-96A0-C49AC9ECFEC8}">
      <dsp:nvSpPr>
        <dsp:cNvPr id="0" name=""/>
        <dsp:cNvSpPr/>
      </dsp:nvSpPr>
      <dsp:spPr>
        <a:xfrm>
          <a:off x="2933625" y="1798124"/>
          <a:ext cx="1352819" cy="67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2933625" y="1798124"/>
        <a:ext cx="1352819" cy="676409"/>
      </dsp:txXfrm>
    </dsp:sp>
    <dsp:sp modelId="{F575BE00-8131-4208-B246-289C54D55378}">
      <dsp:nvSpPr>
        <dsp:cNvPr id="0" name=""/>
        <dsp:cNvSpPr/>
      </dsp:nvSpPr>
      <dsp:spPr>
        <a:xfrm>
          <a:off x="4570538" y="1798124"/>
          <a:ext cx="1352819" cy="67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570538" y="1798124"/>
        <a:ext cx="1352819" cy="6764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BBE6-0F6B-4543-8572-434201EF1651}">
      <dsp:nvSpPr>
        <dsp:cNvPr id="0" name=""/>
        <dsp:cNvSpPr/>
      </dsp:nvSpPr>
      <dsp:spPr>
        <a:xfrm>
          <a:off x="843977" y="1623546"/>
          <a:ext cx="2036342" cy="353306"/>
        </a:xfrm>
        <a:custGeom>
          <a:avLst/>
          <a:gdLst/>
          <a:ahLst/>
          <a:cxnLst/>
          <a:rect l="0" t="0" r="0" b="0"/>
          <a:pathLst>
            <a:path>
              <a:moveTo>
                <a:pt x="2036342" y="0"/>
              </a:moveTo>
              <a:lnTo>
                <a:pt x="2036342" y="176653"/>
              </a:lnTo>
              <a:lnTo>
                <a:pt x="0" y="176653"/>
              </a:lnTo>
              <a:lnTo>
                <a:pt x="0" y="3533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939C4-5BA3-4261-866A-FA6D6BDA2157}">
      <dsp:nvSpPr>
        <dsp:cNvPr id="0" name=""/>
        <dsp:cNvSpPr/>
      </dsp:nvSpPr>
      <dsp:spPr>
        <a:xfrm>
          <a:off x="2834600" y="1623546"/>
          <a:ext cx="91440" cy="353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3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880320" y="1623546"/>
          <a:ext cx="2036342" cy="353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653"/>
              </a:lnTo>
              <a:lnTo>
                <a:pt x="2036342" y="176653"/>
              </a:lnTo>
              <a:lnTo>
                <a:pt x="2036342" y="3533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2038802" y="782028"/>
          <a:ext cx="1683035" cy="8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38802" y="782028"/>
        <a:ext cx="1683035" cy="841517"/>
      </dsp:txXfrm>
    </dsp:sp>
    <dsp:sp modelId="{FF82801D-DF18-4673-9E88-D611614D28FF}">
      <dsp:nvSpPr>
        <dsp:cNvPr id="0" name=""/>
        <dsp:cNvSpPr/>
      </dsp:nvSpPr>
      <dsp:spPr>
        <a:xfrm>
          <a:off x="4075144" y="1976853"/>
          <a:ext cx="1683035" cy="8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075144" y="1976853"/>
        <a:ext cx="1683035" cy="841517"/>
      </dsp:txXfrm>
    </dsp:sp>
    <dsp:sp modelId="{BB25E1F9-0EF8-4B7B-902B-A470A77C5D2A}">
      <dsp:nvSpPr>
        <dsp:cNvPr id="0" name=""/>
        <dsp:cNvSpPr/>
      </dsp:nvSpPr>
      <dsp:spPr>
        <a:xfrm>
          <a:off x="2038802" y="1976853"/>
          <a:ext cx="1683035" cy="8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038802" y="1976853"/>
        <a:ext cx="1683035" cy="841517"/>
      </dsp:txXfrm>
    </dsp:sp>
    <dsp:sp modelId="{EE6DB07B-0255-452F-A567-149E68A096AC}">
      <dsp:nvSpPr>
        <dsp:cNvPr id="0" name=""/>
        <dsp:cNvSpPr/>
      </dsp:nvSpPr>
      <dsp:spPr>
        <a:xfrm>
          <a:off x="2459" y="1976853"/>
          <a:ext cx="1683035" cy="8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459" y="1976853"/>
        <a:ext cx="1683035" cy="8415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6E995-B38E-4943-AD6F-828F9C863EBD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Salud </a:t>
          </a:r>
          <a:r>
            <a:rPr lang="es-ES" sz="1200" kern="1200" dirty="0" smtClean="0"/>
            <a:t>Bucal</a:t>
          </a:r>
          <a:endParaRPr lang="es-ES" sz="1200" kern="1200" dirty="0" smtClean="0"/>
        </a:p>
      </dsp:txBody>
      <dsp:txXfrm>
        <a:off x="2156891" y="953758"/>
        <a:ext cx="1782216" cy="891108"/>
      </dsp:txXfrm>
    </dsp:sp>
    <dsp:sp modelId="{60C5216B-D491-4D9E-83BE-A9B5939F779C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09" y="2219132"/>
        <a:ext cx="1782216" cy="891108"/>
      </dsp:txXfrm>
    </dsp:sp>
    <dsp:sp modelId="{FEF61764-7BCF-43F9-8B0D-CECCEE81811C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56891" y="2219132"/>
        <a:ext cx="1782216" cy="891108"/>
      </dsp:txXfrm>
    </dsp:sp>
    <dsp:sp modelId="{40A9920A-424A-4684-9E72-DEA896F715F7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13373" y="2219132"/>
        <a:ext cx="1782216" cy="8911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849394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0"/>
              </a:lnTo>
              <a:lnTo>
                <a:pt x="132537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1745600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849394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580640"/>
              </a:lnTo>
              <a:lnTo>
                <a:pt x="0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849394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3818342" y="1924949"/>
              </a:lnTo>
              <a:lnTo>
                <a:pt x="3818342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849394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2291005" y="1924949"/>
              </a:lnTo>
              <a:lnTo>
                <a:pt x="2291005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849394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763668" y="1924949"/>
              </a:lnTo>
              <a:lnTo>
                <a:pt x="763668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849394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849394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849394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218263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</a:t>
          </a:r>
          <a:r>
            <a:rPr lang="es-ES" sz="1200" kern="1200" dirty="0" smtClean="0"/>
            <a:t>Saludable</a:t>
          </a:r>
          <a:endParaRPr lang="es-ES" sz="1200" kern="1200" dirty="0" smtClean="0"/>
        </a:p>
      </dsp:txBody>
      <dsp:txXfrm>
        <a:off x="3732292" y="218263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2819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19" y="2906881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30156" y="2906881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3057493" y="2906881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84830" y="2906881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2906881"/>
          <a:ext cx="1262262" cy="16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2906881"/>
        <a:ext cx="1262262" cy="1619999"/>
      </dsp:txXfrm>
    </dsp:sp>
    <dsp:sp modelId="{673E2BAB-A261-407F-BCEF-69321DEFB9E6}">
      <dsp:nvSpPr>
        <dsp:cNvPr id="0" name=""/>
        <dsp:cNvSpPr/>
      </dsp:nvSpPr>
      <dsp:spPr>
        <a:xfrm>
          <a:off x="7639504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7639504" y="2906881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11446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</a:t>
          </a:r>
          <a:r>
            <a:rPr lang="es-ES" sz="1200" kern="1200" dirty="0" smtClean="0"/>
            <a:t>Médicas</a:t>
          </a:r>
          <a:endParaRPr lang="es-ES" sz="1200" kern="1200" dirty="0" smtClean="0"/>
        </a:p>
      </dsp:txBody>
      <dsp:txXfrm>
        <a:off x="3057493" y="1114469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01067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57493" y="2010675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11446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4584830" y="1114469"/>
        <a:ext cx="1262262" cy="6311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972EB-CDC3-4774-9706-862E3483FE37}">
      <dsp:nvSpPr>
        <dsp:cNvPr id="0" name=""/>
        <dsp:cNvSpPr/>
      </dsp:nvSpPr>
      <dsp:spPr>
        <a:xfrm>
          <a:off x="4256555" y="970145"/>
          <a:ext cx="130598" cy="1455239"/>
        </a:xfrm>
        <a:custGeom>
          <a:avLst/>
          <a:gdLst/>
          <a:ahLst/>
          <a:cxnLst/>
          <a:rect l="0" t="0" r="0" b="0"/>
          <a:pathLst>
            <a:path>
              <a:moveTo>
                <a:pt x="130598" y="0"/>
              </a:moveTo>
              <a:lnTo>
                <a:pt x="130598" y="1455239"/>
              </a:lnTo>
              <a:lnTo>
                <a:pt x="0" y="14552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970145"/>
          <a:ext cx="130598" cy="5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145"/>
              </a:lnTo>
              <a:lnTo>
                <a:pt x="130598" y="5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56555" y="970145"/>
          <a:ext cx="130598" cy="572145"/>
        </a:xfrm>
        <a:custGeom>
          <a:avLst/>
          <a:gdLst/>
          <a:ahLst/>
          <a:cxnLst/>
          <a:rect l="0" t="0" r="0" b="0"/>
          <a:pathLst>
            <a:path>
              <a:moveTo>
                <a:pt x="130598" y="0"/>
              </a:moveTo>
              <a:lnTo>
                <a:pt x="130598" y="572145"/>
              </a:lnTo>
              <a:lnTo>
                <a:pt x="0" y="5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970145"/>
          <a:ext cx="3762478" cy="202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86"/>
              </a:lnTo>
              <a:lnTo>
                <a:pt x="3762478" y="1896786"/>
              </a:lnTo>
              <a:lnTo>
                <a:pt x="3762478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598921" y="3619427"/>
          <a:ext cx="91440" cy="261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1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970145"/>
          <a:ext cx="2257487" cy="202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86"/>
              </a:lnTo>
              <a:lnTo>
                <a:pt x="2257487" y="1896786"/>
              </a:lnTo>
              <a:lnTo>
                <a:pt x="2257487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970145"/>
          <a:ext cx="752495" cy="202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86"/>
              </a:lnTo>
              <a:lnTo>
                <a:pt x="752495" y="1896786"/>
              </a:lnTo>
              <a:lnTo>
                <a:pt x="752495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13D91-10E2-4821-BC28-1176FB302053}">
      <dsp:nvSpPr>
        <dsp:cNvPr id="0" name=""/>
        <dsp:cNvSpPr/>
      </dsp:nvSpPr>
      <dsp:spPr>
        <a:xfrm>
          <a:off x="3634658" y="970145"/>
          <a:ext cx="752495" cy="2027385"/>
        </a:xfrm>
        <a:custGeom>
          <a:avLst/>
          <a:gdLst/>
          <a:ahLst/>
          <a:cxnLst/>
          <a:rect l="0" t="0" r="0" b="0"/>
          <a:pathLst>
            <a:path>
              <a:moveTo>
                <a:pt x="752495" y="0"/>
              </a:moveTo>
              <a:lnTo>
                <a:pt x="752495" y="1896786"/>
              </a:lnTo>
              <a:lnTo>
                <a:pt x="0" y="1896786"/>
              </a:lnTo>
              <a:lnTo>
                <a:pt x="0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129666" y="970145"/>
          <a:ext cx="2257487" cy="2027385"/>
        </a:xfrm>
        <a:custGeom>
          <a:avLst/>
          <a:gdLst/>
          <a:ahLst/>
          <a:cxnLst/>
          <a:rect l="0" t="0" r="0" b="0"/>
          <a:pathLst>
            <a:path>
              <a:moveTo>
                <a:pt x="2257487" y="0"/>
              </a:moveTo>
              <a:lnTo>
                <a:pt x="2257487" y="1896786"/>
              </a:lnTo>
              <a:lnTo>
                <a:pt x="0" y="1896786"/>
              </a:lnTo>
              <a:lnTo>
                <a:pt x="0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24675" y="970145"/>
          <a:ext cx="3762478" cy="2027385"/>
        </a:xfrm>
        <a:custGeom>
          <a:avLst/>
          <a:gdLst/>
          <a:ahLst/>
          <a:cxnLst/>
          <a:rect l="0" t="0" r="0" b="0"/>
          <a:pathLst>
            <a:path>
              <a:moveTo>
                <a:pt x="3762478" y="0"/>
              </a:moveTo>
              <a:lnTo>
                <a:pt x="3762478" y="1896786"/>
              </a:lnTo>
              <a:lnTo>
                <a:pt x="0" y="1896786"/>
              </a:lnTo>
              <a:lnTo>
                <a:pt x="0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464731" y="348248"/>
          <a:ext cx="1844845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</a:t>
          </a:r>
          <a:r>
            <a:rPr lang="es-ES" sz="1200" kern="1200" dirty="0" smtClean="0"/>
            <a:t>Salud</a:t>
          </a:r>
          <a:endParaRPr lang="es-ES" sz="1200" kern="1200" dirty="0"/>
        </a:p>
      </dsp:txBody>
      <dsp:txXfrm>
        <a:off x="3464731" y="348248"/>
        <a:ext cx="1844845" cy="621897"/>
      </dsp:txXfrm>
    </dsp:sp>
    <dsp:sp modelId="{3D7ED4C6-66A3-437F-971A-990AE29CF41B}">
      <dsp:nvSpPr>
        <dsp:cNvPr id="0" name=""/>
        <dsp:cNvSpPr/>
      </dsp:nvSpPr>
      <dsp:spPr>
        <a:xfrm>
          <a:off x="2778" y="2997530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  <a:endParaRPr lang="es-ES" sz="1200" kern="1200" dirty="0" smtClean="0"/>
        </a:p>
      </dsp:txBody>
      <dsp:txXfrm>
        <a:off x="2778" y="2997530"/>
        <a:ext cx="1243794" cy="621897"/>
      </dsp:txXfrm>
    </dsp:sp>
    <dsp:sp modelId="{5450D244-7FB1-4374-A3C1-877B6C5BDF75}">
      <dsp:nvSpPr>
        <dsp:cNvPr id="0" name=""/>
        <dsp:cNvSpPr/>
      </dsp:nvSpPr>
      <dsp:spPr>
        <a:xfrm>
          <a:off x="1507769" y="2997530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507769" y="2997530"/>
        <a:ext cx="1243794" cy="621897"/>
      </dsp:txXfrm>
    </dsp:sp>
    <dsp:sp modelId="{157AA61C-4F9D-403F-A34A-F43C8559000B}">
      <dsp:nvSpPr>
        <dsp:cNvPr id="0" name=""/>
        <dsp:cNvSpPr/>
      </dsp:nvSpPr>
      <dsp:spPr>
        <a:xfrm>
          <a:off x="3012760" y="2997530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Ginecólogo(a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012760" y="2997530"/>
        <a:ext cx="1243794" cy="621897"/>
      </dsp:txXfrm>
    </dsp:sp>
    <dsp:sp modelId="{0E678A76-6E17-47DA-8442-16CB50B2BBE5}">
      <dsp:nvSpPr>
        <dsp:cNvPr id="0" name=""/>
        <dsp:cNvSpPr/>
      </dsp:nvSpPr>
      <dsp:spPr>
        <a:xfrm>
          <a:off x="4517752" y="2997530"/>
          <a:ext cx="1243794" cy="188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</a:t>
          </a:r>
          <a:r>
            <a:rPr lang="es-ES" sz="1200" kern="1200" dirty="0" smtClean="0"/>
            <a:t>) </a:t>
          </a:r>
          <a:r>
            <a:rPr lang="es-ES" sz="1200" kern="1200" dirty="0" smtClean="0"/>
            <a:t>Familiar</a:t>
          </a:r>
          <a:endParaRPr lang="es-ES" sz="1200" kern="1200" dirty="0" smtClean="0"/>
        </a:p>
      </dsp:txBody>
      <dsp:txXfrm>
        <a:off x="4517752" y="2997530"/>
        <a:ext cx="1243794" cy="1883005"/>
      </dsp:txXfrm>
    </dsp:sp>
    <dsp:sp modelId="{0BC3837E-A42B-4823-8BA1-85D4CFB7F960}">
      <dsp:nvSpPr>
        <dsp:cNvPr id="0" name=""/>
        <dsp:cNvSpPr/>
      </dsp:nvSpPr>
      <dsp:spPr>
        <a:xfrm>
          <a:off x="6022743" y="2997530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022743" y="2997530"/>
        <a:ext cx="1243794" cy="621897"/>
      </dsp:txXfrm>
    </dsp:sp>
    <dsp:sp modelId="{F0FB9C97-AC6F-4752-977F-CEC09BD2DB98}">
      <dsp:nvSpPr>
        <dsp:cNvPr id="0" name=""/>
        <dsp:cNvSpPr/>
      </dsp:nvSpPr>
      <dsp:spPr>
        <a:xfrm>
          <a:off x="6022743" y="3880624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6022743" y="3880624"/>
        <a:ext cx="1243794" cy="621897"/>
      </dsp:txXfrm>
    </dsp:sp>
    <dsp:sp modelId="{39466AD7-D0E6-4CEF-8AA2-938B8F8053AB}">
      <dsp:nvSpPr>
        <dsp:cNvPr id="0" name=""/>
        <dsp:cNvSpPr/>
      </dsp:nvSpPr>
      <dsp:spPr>
        <a:xfrm>
          <a:off x="7527735" y="2997530"/>
          <a:ext cx="1243794" cy="1168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527735" y="2997530"/>
        <a:ext cx="1243794" cy="1168377"/>
      </dsp:txXfrm>
    </dsp:sp>
    <dsp:sp modelId="{D14CC8D6-A8C8-4ECD-8578-6E445F5F15C0}">
      <dsp:nvSpPr>
        <dsp:cNvPr id="0" name=""/>
        <dsp:cNvSpPr/>
      </dsp:nvSpPr>
      <dsp:spPr>
        <a:xfrm>
          <a:off x="3012760" y="1231342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012760" y="1231342"/>
        <a:ext cx="1243794" cy="621897"/>
      </dsp:txXfrm>
    </dsp:sp>
    <dsp:sp modelId="{2338BDBC-0600-4BB1-B982-D431E88A7ACC}">
      <dsp:nvSpPr>
        <dsp:cNvPr id="0" name=""/>
        <dsp:cNvSpPr/>
      </dsp:nvSpPr>
      <dsp:spPr>
        <a:xfrm>
          <a:off x="4517752" y="1231342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4517752" y="1231342"/>
        <a:ext cx="1243794" cy="621897"/>
      </dsp:txXfrm>
    </dsp:sp>
    <dsp:sp modelId="{F05EAF32-1425-4DA5-AE18-C1C1551D55AC}">
      <dsp:nvSpPr>
        <dsp:cNvPr id="0" name=""/>
        <dsp:cNvSpPr/>
      </dsp:nvSpPr>
      <dsp:spPr>
        <a:xfrm>
          <a:off x="3012760" y="2114436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3012760" y="2114436"/>
        <a:ext cx="1243794" cy="6218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</a:t>
          </a:r>
          <a:r>
            <a:rPr lang="es-ES" sz="1200" kern="1200" dirty="0" smtClean="0"/>
            <a:t>Felino</a:t>
          </a:r>
          <a:endParaRPr lang="es-ES" sz="1200" kern="1200" dirty="0" smtClean="0"/>
        </a:p>
      </dsp:txBody>
      <dsp:txXfrm>
        <a:off x="2156891" y="321071"/>
        <a:ext cx="1782216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 smtClean="0"/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Capturadores(as)</a:t>
          </a:r>
          <a:endParaRPr lang="es-ES" sz="1200" kern="1200" dirty="0" smtClean="0"/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078650" y="1586445"/>
        <a:ext cx="1782216" cy="89110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777461" y="637286"/>
          <a:ext cx="140614" cy="616025"/>
        </a:xfrm>
        <a:custGeom>
          <a:avLst/>
          <a:gdLst/>
          <a:ahLst/>
          <a:cxnLst/>
          <a:rect l="0" t="0" r="0" b="0"/>
          <a:pathLst>
            <a:path>
              <a:moveTo>
                <a:pt x="140614" y="0"/>
              </a:moveTo>
              <a:lnTo>
                <a:pt x="140614" y="616025"/>
              </a:lnTo>
              <a:lnTo>
                <a:pt x="0" y="616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6" y="2477000"/>
          <a:ext cx="140614" cy="156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428"/>
              </a:lnTo>
              <a:lnTo>
                <a:pt x="140614" y="15654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777461" y="2477000"/>
          <a:ext cx="140614" cy="1566847"/>
        </a:xfrm>
        <a:custGeom>
          <a:avLst/>
          <a:gdLst/>
          <a:ahLst/>
          <a:cxnLst/>
          <a:rect l="0" t="0" r="0" b="0"/>
          <a:pathLst>
            <a:path>
              <a:moveTo>
                <a:pt x="140614" y="0"/>
              </a:moveTo>
              <a:lnTo>
                <a:pt x="140614" y="1566847"/>
              </a:lnTo>
              <a:lnTo>
                <a:pt x="0" y="1566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6" y="2477000"/>
          <a:ext cx="140614" cy="616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025"/>
              </a:lnTo>
              <a:lnTo>
                <a:pt x="140614" y="6160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777461" y="2477000"/>
          <a:ext cx="140614" cy="616025"/>
        </a:xfrm>
        <a:custGeom>
          <a:avLst/>
          <a:gdLst/>
          <a:ahLst/>
          <a:cxnLst/>
          <a:rect l="0" t="0" r="0" b="0"/>
          <a:pathLst>
            <a:path>
              <a:moveTo>
                <a:pt x="140614" y="0"/>
              </a:moveTo>
              <a:lnTo>
                <a:pt x="140614" y="616025"/>
              </a:lnTo>
              <a:lnTo>
                <a:pt x="0" y="6160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6" y="2477000"/>
          <a:ext cx="2897001" cy="2235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183"/>
              </a:lnTo>
              <a:lnTo>
                <a:pt x="2897001" y="2095183"/>
              </a:lnTo>
              <a:lnTo>
                <a:pt x="2897001" y="2235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6" y="2477000"/>
          <a:ext cx="965667" cy="2235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183"/>
              </a:lnTo>
              <a:lnTo>
                <a:pt x="965667" y="2095183"/>
              </a:lnTo>
              <a:lnTo>
                <a:pt x="965667" y="2235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2952408" y="2477000"/>
          <a:ext cx="965667" cy="2235798"/>
        </a:xfrm>
        <a:custGeom>
          <a:avLst/>
          <a:gdLst/>
          <a:ahLst/>
          <a:cxnLst/>
          <a:rect l="0" t="0" r="0" b="0"/>
          <a:pathLst>
            <a:path>
              <a:moveTo>
                <a:pt x="965667" y="0"/>
              </a:moveTo>
              <a:lnTo>
                <a:pt x="965667" y="2095183"/>
              </a:lnTo>
              <a:lnTo>
                <a:pt x="0" y="2095183"/>
              </a:lnTo>
              <a:lnTo>
                <a:pt x="0" y="2235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021074" y="2477000"/>
          <a:ext cx="2897001" cy="2235798"/>
        </a:xfrm>
        <a:custGeom>
          <a:avLst/>
          <a:gdLst/>
          <a:ahLst/>
          <a:cxnLst/>
          <a:rect l="0" t="0" r="0" b="0"/>
          <a:pathLst>
            <a:path>
              <a:moveTo>
                <a:pt x="2897001" y="0"/>
              </a:moveTo>
              <a:lnTo>
                <a:pt x="2897001" y="2095183"/>
              </a:lnTo>
              <a:lnTo>
                <a:pt x="0" y="2095183"/>
              </a:lnTo>
              <a:lnTo>
                <a:pt x="0" y="2235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6" y="637286"/>
          <a:ext cx="91440" cy="1232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2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17485" y="2880"/>
          <a:ext cx="2201180" cy="634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17485" y="2880"/>
        <a:ext cx="2201180" cy="634405"/>
      </dsp:txXfrm>
    </dsp:sp>
    <dsp:sp modelId="{F8108F41-11A6-4BB2-8576-6B4930629144}">
      <dsp:nvSpPr>
        <dsp:cNvPr id="0" name=""/>
        <dsp:cNvSpPr/>
      </dsp:nvSpPr>
      <dsp:spPr>
        <a:xfrm>
          <a:off x="2829063" y="1869337"/>
          <a:ext cx="2178025" cy="607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29063" y="1869337"/>
        <a:ext cx="2178025" cy="607662"/>
      </dsp:txXfrm>
    </dsp:sp>
    <dsp:sp modelId="{11551B0E-80FE-4254-A253-14C83B0C50C7}">
      <dsp:nvSpPr>
        <dsp:cNvPr id="0" name=""/>
        <dsp:cNvSpPr/>
      </dsp:nvSpPr>
      <dsp:spPr>
        <a:xfrm>
          <a:off x="196022" y="4712798"/>
          <a:ext cx="1650104" cy="676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196022" y="4712798"/>
        <a:ext cx="1650104" cy="676751"/>
      </dsp:txXfrm>
    </dsp:sp>
    <dsp:sp modelId="{2EEBEA22-9BD2-4A9F-A1F3-609BC21C7AE5}">
      <dsp:nvSpPr>
        <dsp:cNvPr id="0" name=""/>
        <dsp:cNvSpPr/>
      </dsp:nvSpPr>
      <dsp:spPr>
        <a:xfrm>
          <a:off x="2127356" y="4712798"/>
          <a:ext cx="1650104" cy="676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127356" y="4712798"/>
        <a:ext cx="1650104" cy="676751"/>
      </dsp:txXfrm>
    </dsp:sp>
    <dsp:sp modelId="{8AEAA738-2F36-495D-A68C-911F44B08C03}">
      <dsp:nvSpPr>
        <dsp:cNvPr id="0" name=""/>
        <dsp:cNvSpPr/>
      </dsp:nvSpPr>
      <dsp:spPr>
        <a:xfrm>
          <a:off x="4058690" y="4712798"/>
          <a:ext cx="1650104" cy="676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58690" y="4712798"/>
        <a:ext cx="1650104" cy="676751"/>
      </dsp:txXfrm>
    </dsp:sp>
    <dsp:sp modelId="{1DE7D722-114D-4721-ADDA-CC085EBFC368}">
      <dsp:nvSpPr>
        <dsp:cNvPr id="0" name=""/>
        <dsp:cNvSpPr/>
      </dsp:nvSpPr>
      <dsp:spPr>
        <a:xfrm>
          <a:off x="5990024" y="4712798"/>
          <a:ext cx="1650104" cy="676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990024" y="4712798"/>
        <a:ext cx="1650104" cy="676751"/>
      </dsp:txXfrm>
    </dsp:sp>
    <dsp:sp modelId="{0AABA6DA-87A5-43EC-95BE-BC48F9AF7895}">
      <dsp:nvSpPr>
        <dsp:cNvPr id="0" name=""/>
        <dsp:cNvSpPr/>
      </dsp:nvSpPr>
      <dsp:spPr>
        <a:xfrm>
          <a:off x="2438275" y="2806051"/>
          <a:ext cx="1339186" cy="573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438275" y="2806051"/>
        <a:ext cx="1339186" cy="573948"/>
      </dsp:txXfrm>
    </dsp:sp>
    <dsp:sp modelId="{8A081B32-BDF2-4D1A-AF69-8CBF5EE8B12C}">
      <dsp:nvSpPr>
        <dsp:cNvPr id="0" name=""/>
        <dsp:cNvSpPr/>
      </dsp:nvSpPr>
      <dsp:spPr>
        <a:xfrm>
          <a:off x="4058690" y="2806051"/>
          <a:ext cx="1339186" cy="573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058690" y="2806051"/>
        <a:ext cx="1339186" cy="573948"/>
      </dsp:txXfrm>
    </dsp:sp>
    <dsp:sp modelId="{3B8CDF9E-AE65-4855-9A43-9CD48C8658CD}">
      <dsp:nvSpPr>
        <dsp:cNvPr id="0" name=""/>
        <dsp:cNvSpPr/>
      </dsp:nvSpPr>
      <dsp:spPr>
        <a:xfrm>
          <a:off x="2438275" y="3756873"/>
          <a:ext cx="1339186" cy="573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438275" y="3756873"/>
        <a:ext cx="1339186" cy="573948"/>
      </dsp:txXfrm>
    </dsp:sp>
    <dsp:sp modelId="{EE8EFEDB-7E3F-4BCD-877E-114C97F1281B}">
      <dsp:nvSpPr>
        <dsp:cNvPr id="0" name=""/>
        <dsp:cNvSpPr/>
      </dsp:nvSpPr>
      <dsp:spPr>
        <a:xfrm>
          <a:off x="4058690" y="3681169"/>
          <a:ext cx="1339186" cy="722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058690" y="3681169"/>
        <a:ext cx="1339186" cy="722517"/>
      </dsp:txXfrm>
    </dsp:sp>
    <dsp:sp modelId="{E0EE2F53-60A9-4F75-9898-904BD68A5314}">
      <dsp:nvSpPr>
        <dsp:cNvPr id="0" name=""/>
        <dsp:cNvSpPr/>
      </dsp:nvSpPr>
      <dsp:spPr>
        <a:xfrm>
          <a:off x="1716038" y="963887"/>
          <a:ext cx="2061422" cy="578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1716038" y="963887"/>
        <a:ext cx="2061422" cy="57884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809253" y="4334619"/>
        <a:ext cx="1580118" cy="592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199298" y="968777"/>
          <a:ext cx="150976" cy="1682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308"/>
              </a:lnTo>
              <a:lnTo>
                <a:pt x="150976" y="16823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048322" y="968777"/>
          <a:ext cx="150976" cy="1682308"/>
        </a:xfrm>
        <a:custGeom>
          <a:avLst/>
          <a:gdLst/>
          <a:ahLst/>
          <a:cxnLst/>
          <a:rect l="0" t="0" r="0" b="0"/>
          <a:pathLst>
            <a:path>
              <a:moveTo>
                <a:pt x="150976" y="0"/>
              </a:moveTo>
              <a:lnTo>
                <a:pt x="150976" y="1682308"/>
              </a:lnTo>
              <a:lnTo>
                <a:pt x="0" y="16823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199298" y="968777"/>
          <a:ext cx="150976" cy="661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420"/>
              </a:lnTo>
              <a:lnTo>
                <a:pt x="150976" y="661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048322" y="968777"/>
          <a:ext cx="150976" cy="661420"/>
        </a:xfrm>
        <a:custGeom>
          <a:avLst/>
          <a:gdLst/>
          <a:ahLst/>
          <a:cxnLst/>
          <a:rect l="0" t="0" r="0" b="0"/>
          <a:pathLst>
            <a:path>
              <a:moveTo>
                <a:pt x="150976" y="0"/>
              </a:moveTo>
              <a:lnTo>
                <a:pt x="150976" y="661420"/>
              </a:lnTo>
              <a:lnTo>
                <a:pt x="0" y="661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199298" y="968777"/>
          <a:ext cx="3479645" cy="234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751"/>
              </a:lnTo>
              <a:lnTo>
                <a:pt x="3479645" y="2192751"/>
              </a:lnTo>
              <a:lnTo>
                <a:pt x="3479645" y="234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199298" y="968777"/>
          <a:ext cx="1739822" cy="234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751"/>
              </a:lnTo>
              <a:lnTo>
                <a:pt x="1739822" y="2192751"/>
              </a:lnTo>
              <a:lnTo>
                <a:pt x="1739822" y="234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E77DC-F8A8-4D87-9261-93B4512F63B2}">
      <dsp:nvSpPr>
        <dsp:cNvPr id="0" name=""/>
        <dsp:cNvSpPr/>
      </dsp:nvSpPr>
      <dsp:spPr>
        <a:xfrm>
          <a:off x="4153578" y="968777"/>
          <a:ext cx="91440" cy="2343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459475" y="968777"/>
          <a:ext cx="1739822" cy="2343728"/>
        </a:xfrm>
        <a:custGeom>
          <a:avLst/>
          <a:gdLst/>
          <a:ahLst/>
          <a:cxnLst/>
          <a:rect l="0" t="0" r="0" b="0"/>
          <a:pathLst>
            <a:path>
              <a:moveTo>
                <a:pt x="1739822" y="0"/>
              </a:moveTo>
              <a:lnTo>
                <a:pt x="1739822" y="2192751"/>
              </a:lnTo>
              <a:lnTo>
                <a:pt x="0" y="2192751"/>
              </a:lnTo>
              <a:lnTo>
                <a:pt x="0" y="234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673932" y="4031441"/>
          <a:ext cx="91440" cy="301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19652" y="968777"/>
          <a:ext cx="3479645" cy="2343728"/>
        </a:xfrm>
        <a:custGeom>
          <a:avLst/>
          <a:gdLst/>
          <a:ahLst/>
          <a:cxnLst/>
          <a:rect l="0" t="0" r="0" b="0"/>
          <a:pathLst>
            <a:path>
              <a:moveTo>
                <a:pt x="3479645" y="0"/>
              </a:moveTo>
              <a:lnTo>
                <a:pt x="3479645" y="2192751"/>
              </a:lnTo>
              <a:lnTo>
                <a:pt x="0" y="2192751"/>
              </a:lnTo>
              <a:lnTo>
                <a:pt x="0" y="234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298674" y="249842"/>
          <a:ext cx="1801248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3298674" y="249842"/>
        <a:ext cx="1801248" cy="718935"/>
      </dsp:txXfrm>
    </dsp:sp>
    <dsp:sp modelId="{A122AB98-6AEB-4224-8BB5-6741593B0990}">
      <dsp:nvSpPr>
        <dsp:cNvPr id="0" name=""/>
        <dsp:cNvSpPr/>
      </dsp:nvSpPr>
      <dsp:spPr>
        <a:xfrm>
          <a:off x="717" y="3312506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17" y="3312506"/>
        <a:ext cx="1437870" cy="718935"/>
      </dsp:txXfrm>
    </dsp:sp>
    <dsp:sp modelId="{B838292E-CF48-4ACF-9FBB-C7DFDDA1F89F}">
      <dsp:nvSpPr>
        <dsp:cNvPr id="0" name=""/>
        <dsp:cNvSpPr/>
      </dsp:nvSpPr>
      <dsp:spPr>
        <a:xfrm>
          <a:off x="717" y="4333394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17" y="4333394"/>
        <a:ext cx="1437870" cy="718935"/>
      </dsp:txXfrm>
    </dsp:sp>
    <dsp:sp modelId="{9F3C72B1-35C5-4233-BBCB-24017EF016DB}">
      <dsp:nvSpPr>
        <dsp:cNvPr id="0" name=""/>
        <dsp:cNvSpPr/>
      </dsp:nvSpPr>
      <dsp:spPr>
        <a:xfrm>
          <a:off x="1740540" y="3312506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1740540" y="3312506"/>
        <a:ext cx="1437870" cy="718935"/>
      </dsp:txXfrm>
    </dsp:sp>
    <dsp:sp modelId="{372DAC77-973E-4CE5-93ED-896C06167336}">
      <dsp:nvSpPr>
        <dsp:cNvPr id="0" name=""/>
        <dsp:cNvSpPr/>
      </dsp:nvSpPr>
      <dsp:spPr>
        <a:xfrm>
          <a:off x="3480363" y="3312506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480363" y="3312506"/>
        <a:ext cx="1437870" cy="718935"/>
      </dsp:txXfrm>
    </dsp:sp>
    <dsp:sp modelId="{01762AC5-3F38-49B4-A72F-5B0B37B1FB90}">
      <dsp:nvSpPr>
        <dsp:cNvPr id="0" name=""/>
        <dsp:cNvSpPr/>
      </dsp:nvSpPr>
      <dsp:spPr>
        <a:xfrm>
          <a:off x="5220186" y="3312506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220186" y="3312506"/>
        <a:ext cx="1437870" cy="718935"/>
      </dsp:txXfrm>
    </dsp:sp>
    <dsp:sp modelId="{14141957-0A00-4A87-867B-0312D78A39FB}">
      <dsp:nvSpPr>
        <dsp:cNvPr id="0" name=""/>
        <dsp:cNvSpPr/>
      </dsp:nvSpPr>
      <dsp:spPr>
        <a:xfrm>
          <a:off x="6960009" y="3312506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6960009" y="3312506"/>
        <a:ext cx="1437870" cy="718935"/>
      </dsp:txXfrm>
    </dsp:sp>
    <dsp:sp modelId="{238AD271-90C3-47DF-B3A7-6B125E9867B2}">
      <dsp:nvSpPr>
        <dsp:cNvPr id="0" name=""/>
        <dsp:cNvSpPr/>
      </dsp:nvSpPr>
      <dsp:spPr>
        <a:xfrm>
          <a:off x="2610451" y="1270730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610451" y="1270730"/>
        <a:ext cx="1437870" cy="718935"/>
      </dsp:txXfrm>
    </dsp:sp>
    <dsp:sp modelId="{5B92A3F6-F2CE-4F67-82FB-9479D0CA0278}">
      <dsp:nvSpPr>
        <dsp:cNvPr id="0" name=""/>
        <dsp:cNvSpPr/>
      </dsp:nvSpPr>
      <dsp:spPr>
        <a:xfrm>
          <a:off x="4350274" y="1270730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  <a:endParaRPr lang="es-ES" sz="1200" kern="1200" dirty="0" smtClean="0"/>
        </a:p>
      </dsp:txBody>
      <dsp:txXfrm>
        <a:off x="4350274" y="1270730"/>
        <a:ext cx="1437870" cy="718935"/>
      </dsp:txXfrm>
    </dsp:sp>
    <dsp:sp modelId="{127F4A3A-C604-45FA-9AC1-92D6E8C2647D}">
      <dsp:nvSpPr>
        <dsp:cNvPr id="0" name=""/>
        <dsp:cNvSpPr/>
      </dsp:nvSpPr>
      <dsp:spPr>
        <a:xfrm>
          <a:off x="2610451" y="2291618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10451" y="2291618"/>
        <a:ext cx="1437870" cy="718935"/>
      </dsp:txXfrm>
    </dsp:sp>
    <dsp:sp modelId="{250097A1-EE4E-4CC3-ABF1-D9490B3D899C}">
      <dsp:nvSpPr>
        <dsp:cNvPr id="0" name=""/>
        <dsp:cNvSpPr/>
      </dsp:nvSpPr>
      <dsp:spPr>
        <a:xfrm>
          <a:off x="4350274" y="2291618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350274" y="2291618"/>
        <a:ext cx="1437870" cy="7189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Eléctrico</a:t>
          </a:r>
          <a:endParaRPr lang="es-ES" sz="1200" kern="1200" dirty="0" smtClean="0"/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</a:t>
          </a:r>
          <a:endParaRPr lang="es-ES" sz="1200" kern="1200" dirty="0" smtClean="0"/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8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43356" y="862098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804669" y="862098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343356" y="1719562"/>
        <a:ext cx="1207696" cy="60384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73555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1105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1105021"/>
      </dsp:txXfrm>
    </dsp:sp>
    <dsp:sp modelId="{0D3E3E44-A67B-45A0-9563-39AD692DAA6E}">
      <dsp:nvSpPr>
        <dsp:cNvPr id="0" name=""/>
        <dsp:cNvSpPr/>
      </dsp:nvSpPr>
      <dsp:spPr>
        <a:xfrm>
          <a:off x="210377" y="2968741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10377" y="2968741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3088364" y="842131"/>
        <a:ext cx="1110423" cy="55521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Eléctrico</a:t>
          </a:r>
          <a:endParaRPr lang="es-ES" sz="1200" kern="1200" dirty="0" smtClean="0"/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</a:t>
          </a:r>
          <a:endParaRPr lang="es-ES" sz="1200" kern="1200" dirty="0" smtClean="0"/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796064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6108399" y="1485359"/>
          <a:ext cx="1733384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1733384" y="128694"/>
              </a:lnTo>
              <a:lnTo>
                <a:pt x="1733384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6062679" y="4096025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6062679" y="3225803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6062679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6062679" y="1485359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329295" y="2883327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375015" y="1485359"/>
          <a:ext cx="1733384" cy="257389"/>
        </a:xfrm>
        <a:custGeom>
          <a:avLst/>
          <a:gdLst/>
          <a:ahLst/>
          <a:cxnLst/>
          <a:rect l="0" t="0" r="0" b="0"/>
          <a:pathLst>
            <a:path>
              <a:moveTo>
                <a:pt x="1733384" y="0"/>
              </a:moveTo>
              <a:lnTo>
                <a:pt x="1733384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941666" y="615137"/>
          <a:ext cx="2166733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2166733" y="128694"/>
              </a:lnTo>
              <a:lnTo>
                <a:pt x="2166733" y="257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18AD1-619C-40E5-919D-005DE058757A}">
      <dsp:nvSpPr>
        <dsp:cNvPr id="0" name=""/>
        <dsp:cNvSpPr/>
      </dsp:nvSpPr>
      <dsp:spPr>
        <a:xfrm>
          <a:off x="2595905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C2D88-7BD8-4B3A-95B5-6D43DDFFE92D}">
      <dsp:nvSpPr>
        <dsp:cNvPr id="0" name=""/>
        <dsp:cNvSpPr/>
      </dsp:nvSpPr>
      <dsp:spPr>
        <a:xfrm>
          <a:off x="1774933" y="1485359"/>
          <a:ext cx="866692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866692" y="128694"/>
              </a:lnTo>
              <a:lnTo>
                <a:pt x="866692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862514" y="3225803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862514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908234" y="1485359"/>
          <a:ext cx="866698" cy="257389"/>
        </a:xfrm>
        <a:custGeom>
          <a:avLst/>
          <a:gdLst/>
          <a:ahLst/>
          <a:cxnLst/>
          <a:rect l="0" t="0" r="0" b="0"/>
          <a:pathLst>
            <a:path>
              <a:moveTo>
                <a:pt x="866698" y="0"/>
              </a:moveTo>
              <a:lnTo>
                <a:pt x="866698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74933" y="615137"/>
          <a:ext cx="2166733" cy="257389"/>
        </a:xfrm>
        <a:custGeom>
          <a:avLst/>
          <a:gdLst/>
          <a:ahLst/>
          <a:cxnLst/>
          <a:rect l="0" t="0" r="0" b="0"/>
          <a:pathLst>
            <a:path>
              <a:moveTo>
                <a:pt x="2166733" y="0"/>
              </a:moveTo>
              <a:lnTo>
                <a:pt x="2166733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890928" y="2304"/>
          <a:ext cx="2101475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890928" y="2304"/>
        <a:ext cx="2101475" cy="612832"/>
      </dsp:txXfrm>
    </dsp:sp>
    <dsp:sp modelId="{57FF8BEC-B0EA-48AE-8BDD-9E6F4FABFD87}">
      <dsp:nvSpPr>
        <dsp:cNvPr id="0" name=""/>
        <dsp:cNvSpPr/>
      </dsp:nvSpPr>
      <dsp:spPr>
        <a:xfrm>
          <a:off x="1018930" y="872526"/>
          <a:ext cx="151200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018930" y="872526"/>
        <a:ext cx="1512004" cy="612832"/>
      </dsp:txXfrm>
    </dsp:sp>
    <dsp:sp modelId="{820968F9-2E0B-4F31-8796-2C210491A2DE}">
      <dsp:nvSpPr>
        <dsp:cNvPr id="0" name=""/>
        <dsp:cNvSpPr/>
      </dsp:nvSpPr>
      <dsp:spPr>
        <a:xfrm>
          <a:off x="170237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70237" y="1742748"/>
        <a:ext cx="1475994" cy="612832"/>
      </dsp:txXfrm>
    </dsp:sp>
    <dsp:sp modelId="{D5448BF4-97DF-45EF-BB7E-534478A93B50}">
      <dsp:nvSpPr>
        <dsp:cNvPr id="0" name=""/>
        <dsp:cNvSpPr/>
      </dsp:nvSpPr>
      <dsp:spPr>
        <a:xfrm>
          <a:off x="170237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170237" y="2612970"/>
        <a:ext cx="1475994" cy="612832"/>
      </dsp:txXfrm>
    </dsp:sp>
    <dsp:sp modelId="{6F99B58D-898B-40C4-A885-166BF62777BB}">
      <dsp:nvSpPr>
        <dsp:cNvPr id="0" name=""/>
        <dsp:cNvSpPr/>
      </dsp:nvSpPr>
      <dsp:spPr>
        <a:xfrm>
          <a:off x="170237" y="3483192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170237" y="3483192"/>
        <a:ext cx="1475994" cy="612832"/>
      </dsp:txXfrm>
    </dsp:sp>
    <dsp:sp modelId="{71D37172-504E-4D27-9A20-6928AF0B4525}">
      <dsp:nvSpPr>
        <dsp:cNvPr id="0" name=""/>
        <dsp:cNvSpPr/>
      </dsp:nvSpPr>
      <dsp:spPr>
        <a:xfrm>
          <a:off x="1903621" y="1742748"/>
          <a:ext cx="1476006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03621" y="1742748"/>
        <a:ext cx="1476006" cy="612832"/>
      </dsp:txXfrm>
    </dsp:sp>
    <dsp:sp modelId="{3BA6D721-2906-48C6-A7A9-28C254B84ADE}">
      <dsp:nvSpPr>
        <dsp:cNvPr id="0" name=""/>
        <dsp:cNvSpPr/>
      </dsp:nvSpPr>
      <dsp:spPr>
        <a:xfrm>
          <a:off x="1903621" y="2612970"/>
          <a:ext cx="1476006" cy="1218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  <a:endParaRPr lang="es-ES" sz="1200" kern="1200" dirty="0" smtClean="0"/>
        </a:p>
      </dsp:txBody>
      <dsp:txXfrm>
        <a:off x="1903621" y="2612970"/>
        <a:ext cx="1476006" cy="1218880"/>
      </dsp:txXfrm>
    </dsp:sp>
    <dsp:sp modelId="{97E43134-D068-44FB-9367-42C28D35779F}">
      <dsp:nvSpPr>
        <dsp:cNvPr id="0" name=""/>
        <dsp:cNvSpPr/>
      </dsp:nvSpPr>
      <dsp:spPr>
        <a:xfrm>
          <a:off x="5352397" y="872526"/>
          <a:ext cx="151200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352397" y="872526"/>
        <a:ext cx="1512004" cy="612832"/>
      </dsp:txXfrm>
    </dsp:sp>
    <dsp:sp modelId="{0C251DFA-4A0A-4F30-AE2A-9DECE8C221C6}">
      <dsp:nvSpPr>
        <dsp:cNvPr id="0" name=""/>
        <dsp:cNvSpPr/>
      </dsp:nvSpPr>
      <dsp:spPr>
        <a:xfrm>
          <a:off x="3637018" y="1742748"/>
          <a:ext cx="1475994" cy="114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3637018" y="1742748"/>
        <a:ext cx="1475994" cy="1140579"/>
      </dsp:txXfrm>
    </dsp:sp>
    <dsp:sp modelId="{7656F621-8197-440C-A63E-AE90CE592D13}">
      <dsp:nvSpPr>
        <dsp:cNvPr id="0" name=""/>
        <dsp:cNvSpPr/>
      </dsp:nvSpPr>
      <dsp:spPr>
        <a:xfrm>
          <a:off x="3637018" y="3140717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3637018" y="3140717"/>
        <a:ext cx="1475994" cy="612832"/>
      </dsp:txXfrm>
    </dsp:sp>
    <dsp:sp modelId="{39D289FF-D3F2-4818-BFB0-18BF4CAFD425}">
      <dsp:nvSpPr>
        <dsp:cNvPr id="0" name=""/>
        <dsp:cNvSpPr/>
      </dsp:nvSpPr>
      <dsp:spPr>
        <a:xfrm>
          <a:off x="5370402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5370402" y="1742748"/>
        <a:ext cx="1475994" cy="612832"/>
      </dsp:txXfrm>
    </dsp:sp>
    <dsp:sp modelId="{28FB614D-7FA4-4336-8E00-1C130EBC9A73}">
      <dsp:nvSpPr>
        <dsp:cNvPr id="0" name=""/>
        <dsp:cNvSpPr/>
      </dsp:nvSpPr>
      <dsp:spPr>
        <a:xfrm>
          <a:off x="5370402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5370402" y="2612970"/>
        <a:ext cx="1475994" cy="612832"/>
      </dsp:txXfrm>
    </dsp:sp>
    <dsp:sp modelId="{1C89CBDE-1E2C-43A9-9B92-F7223E55648B}">
      <dsp:nvSpPr>
        <dsp:cNvPr id="0" name=""/>
        <dsp:cNvSpPr/>
      </dsp:nvSpPr>
      <dsp:spPr>
        <a:xfrm>
          <a:off x="5370402" y="3483192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5370402" y="3483192"/>
        <a:ext cx="1475994" cy="612832"/>
      </dsp:txXfrm>
    </dsp:sp>
    <dsp:sp modelId="{4A8D5658-B2DD-47E8-ABD7-1EE55F3FEA19}">
      <dsp:nvSpPr>
        <dsp:cNvPr id="0" name=""/>
        <dsp:cNvSpPr/>
      </dsp:nvSpPr>
      <dsp:spPr>
        <a:xfrm>
          <a:off x="5370402" y="4353414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370402" y="4353414"/>
        <a:ext cx="1475994" cy="612832"/>
      </dsp:txXfrm>
    </dsp:sp>
    <dsp:sp modelId="{4E0B86EE-0949-44F2-8C76-C0BDD0EB6F49}">
      <dsp:nvSpPr>
        <dsp:cNvPr id="0" name=""/>
        <dsp:cNvSpPr/>
      </dsp:nvSpPr>
      <dsp:spPr>
        <a:xfrm>
          <a:off x="7103786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03786" y="1742748"/>
        <a:ext cx="1475994" cy="612832"/>
      </dsp:txXfrm>
    </dsp:sp>
    <dsp:sp modelId="{70E59F26-C358-4F24-93F6-9CFDBA0220AF}">
      <dsp:nvSpPr>
        <dsp:cNvPr id="0" name=""/>
        <dsp:cNvSpPr/>
      </dsp:nvSpPr>
      <dsp:spPr>
        <a:xfrm>
          <a:off x="7103786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7103786" y="2612970"/>
        <a:ext cx="1475994" cy="61283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704"/>
              </a:lnTo>
              <a:lnTo>
                <a:pt x="125932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50531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125932" y="0"/>
              </a:moveTo>
              <a:lnTo>
                <a:pt x="125932" y="551704"/>
              </a:lnTo>
              <a:lnTo>
                <a:pt x="0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208533" y="485903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20853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20853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20853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3077789" y="977475"/>
              </a:lnTo>
              <a:lnTo>
                <a:pt x="307778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5667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5667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5667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1025929" y="977475"/>
              </a:lnTo>
              <a:lnTo>
                <a:pt x="102592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80D03-413A-45CB-88C7-162F5639A2A3}">
      <dsp:nvSpPr>
        <dsp:cNvPr id="0" name=""/>
        <dsp:cNvSpPr/>
      </dsp:nvSpPr>
      <dsp:spPr>
        <a:xfrm>
          <a:off x="3104814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04814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04814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5053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1025929" y="0"/>
              </a:moveTo>
              <a:lnTo>
                <a:pt x="102592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09867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3077789" y="0"/>
              </a:moveTo>
              <a:lnTo>
                <a:pt x="307778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32465" y="1637"/>
          <a:ext cx="2087996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32465" y="1637"/>
        <a:ext cx="2087996" cy="599678"/>
      </dsp:txXfrm>
    </dsp:sp>
    <dsp:sp modelId="{E88AB387-F782-4E10-B572-543AA322C7B1}">
      <dsp:nvSpPr>
        <dsp:cNvPr id="0" name=""/>
        <dsp:cNvSpPr/>
      </dsp:nvSpPr>
      <dsp:spPr>
        <a:xfrm>
          <a:off x="198676" y="1704723"/>
          <a:ext cx="1799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8676" y="1704723"/>
        <a:ext cx="1799994" cy="899997"/>
      </dsp:txXfrm>
    </dsp:sp>
    <dsp:sp modelId="{CBA08C0A-57EB-4788-BDFC-BC7A006DDDFA}">
      <dsp:nvSpPr>
        <dsp:cNvPr id="0" name=""/>
        <dsp:cNvSpPr/>
      </dsp:nvSpPr>
      <dsp:spPr>
        <a:xfrm>
          <a:off x="225053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50536" y="1704723"/>
        <a:ext cx="1799994" cy="599678"/>
      </dsp:txXfrm>
    </dsp:sp>
    <dsp:sp modelId="{C1C0C0E4-2984-4B73-BDF6-91D1EDBE4389}">
      <dsp:nvSpPr>
        <dsp:cNvPr id="0" name=""/>
        <dsp:cNvSpPr/>
      </dsp:nvSpPr>
      <dsp:spPr>
        <a:xfrm>
          <a:off x="225053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2556267"/>
        <a:ext cx="1799994" cy="599678"/>
      </dsp:txXfrm>
    </dsp:sp>
    <dsp:sp modelId="{9EBA6019-FF3C-4FE1-AE77-C3E05259D9BF}">
      <dsp:nvSpPr>
        <dsp:cNvPr id="0" name=""/>
        <dsp:cNvSpPr/>
      </dsp:nvSpPr>
      <dsp:spPr>
        <a:xfrm>
          <a:off x="225053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3407810"/>
        <a:ext cx="1799994" cy="599678"/>
      </dsp:txXfrm>
    </dsp:sp>
    <dsp:sp modelId="{D63CE081-E374-462E-B5EF-1097C8C76F22}">
      <dsp:nvSpPr>
        <dsp:cNvPr id="0" name=""/>
        <dsp:cNvSpPr/>
      </dsp:nvSpPr>
      <dsp:spPr>
        <a:xfrm>
          <a:off x="225053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4259354"/>
        <a:ext cx="1799994" cy="599678"/>
      </dsp:txXfrm>
    </dsp:sp>
    <dsp:sp modelId="{7FFE90AF-DB5A-4802-B53C-D173704A60B9}">
      <dsp:nvSpPr>
        <dsp:cNvPr id="0" name=""/>
        <dsp:cNvSpPr/>
      </dsp:nvSpPr>
      <dsp:spPr>
        <a:xfrm>
          <a:off x="430239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302396" y="1704723"/>
        <a:ext cx="1799994" cy="599678"/>
      </dsp:txXfrm>
    </dsp:sp>
    <dsp:sp modelId="{6C321C4C-974B-4EE5-848F-D905B09EA118}">
      <dsp:nvSpPr>
        <dsp:cNvPr id="0" name=""/>
        <dsp:cNvSpPr/>
      </dsp:nvSpPr>
      <dsp:spPr>
        <a:xfrm>
          <a:off x="430239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2556267"/>
        <a:ext cx="1799994" cy="599678"/>
      </dsp:txXfrm>
    </dsp:sp>
    <dsp:sp modelId="{3CB7901D-7F15-4C5C-A8E6-7A8634310ED4}">
      <dsp:nvSpPr>
        <dsp:cNvPr id="0" name=""/>
        <dsp:cNvSpPr/>
      </dsp:nvSpPr>
      <dsp:spPr>
        <a:xfrm>
          <a:off x="430239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3407810"/>
        <a:ext cx="1799994" cy="599678"/>
      </dsp:txXfrm>
    </dsp:sp>
    <dsp:sp modelId="{ECE79791-1DD9-4F32-BEE7-27192FEAE076}">
      <dsp:nvSpPr>
        <dsp:cNvPr id="0" name=""/>
        <dsp:cNvSpPr/>
      </dsp:nvSpPr>
      <dsp:spPr>
        <a:xfrm>
          <a:off x="430239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4259354"/>
        <a:ext cx="1799994" cy="599678"/>
      </dsp:txXfrm>
    </dsp:sp>
    <dsp:sp modelId="{29BD6CD6-FA11-4212-A7C9-411516F17038}">
      <dsp:nvSpPr>
        <dsp:cNvPr id="0" name=""/>
        <dsp:cNvSpPr/>
      </dsp:nvSpPr>
      <dsp:spPr>
        <a:xfrm>
          <a:off x="635425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54256" y="1704723"/>
        <a:ext cx="1799994" cy="599678"/>
      </dsp:txXfrm>
    </dsp:sp>
    <dsp:sp modelId="{F2E27414-54AD-4028-B99B-9F2689DA2E55}">
      <dsp:nvSpPr>
        <dsp:cNvPr id="0" name=""/>
        <dsp:cNvSpPr/>
      </dsp:nvSpPr>
      <dsp:spPr>
        <a:xfrm>
          <a:off x="635425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2556267"/>
        <a:ext cx="1799994" cy="599678"/>
      </dsp:txXfrm>
    </dsp:sp>
    <dsp:sp modelId="{9FFB7D84-D3B0-451C-AA98-F741F8295CEA}">
      <dsp:nvSpPr>
        <dsp:cNvPr id="0" name=""/>
        <dsp:cNvSpPr/>
      </dsp:nvSpPr>
      <dsp:spPr>
        <a:xfrm>
          <a:off x="635425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3407810"/>
        <a:ext cx="1799994" cy="599678"/>
      </dsp:txXfrm>
    </dsp:sp>
    <dsp:sp modelId="{3DEC1EBB-940B-45E2-8B43-B4F03AC4CFAC}">
      <dsp:nvSpPr>
        <dsp:cNvPr id="0" name=""/>
        <dsp:cNvSpPr/>
      </dsp:nvSpPr>
      <dsp:spPr>
        <a:xfrm>
          <a:off x="635425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4259354"/>
        <a:ext cx="1799994" cy="599678"/>
      </dsp:txXfrm>
    </dsp:sp>
    <dsp:sp modelId="{15C8979C-A9F6-4FEB-B179-6E902A254C67}">
      <dsp:nvSpPr>
        <dsp:cNvPr id="0" name=""/>
        <dsp:cNvSpPr/>
      </dsp:nvSpPr>
      <dsp:spPr>
        <a:xfrm>
          <a:off x="6354256" y="511089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5110897"/>
        <a:ext cx="1799994" cy="599678"/>
      </dsp:txXfrm>
    </dsp:sp>
    <dsp:sp modelId="{2325D86E-438E-4F32-8C39-25F971B1740B}">
      <dsp:nvSpPr>
        <dsp:cNvPr id="0" name=""/>
        <dsp:cNvSpPr/>
      </dsp:nvSpPr>
      <dsp:spPr>
        <a:xfrm>
          <a:off x="225053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853180"/>
        <a:ext cx="1799994" cy="599678"/>
      </dsp:txXfrm>
    </dsp:sp>
    <dsp:sp modelId="{B27453CF-999B-4618-A3DA-37E8EC6E2134}">
      <dsp:nvSpPr>
        <dsp:cNvPr id="0" name=""/>
        <dsp:cNvSpPr/>
      </dsp:nvSpPr>
      <dsp:spPr>
        <a:xfrm>
          <a:off x="430239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02396" y="853180"/>
        <a:ext cx="1799994" cy="59967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478472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850328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804608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804608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130743" y="2526093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176463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757997" y="658400"/>
          <a:ext cx="2092330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2092330" y="138110"/>
              </a:lnTo>
              <a:lnTo>
                <a:pt x="209233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CB015-2B4F-4FE4-A819-A359450D707F}">
      <dsp:nvSpPr>
        <dsp:cNvPr id="0" name=""/>
        <dsp:cNvSpPr/>
      </dsp:nvSpPr>
      <dsp:spPr>
        <a:xfrm>
          <a:off x="2456879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B3F4-F4DA-4060-B69B-D81CAC96FBAD}">
      <dsp:nvSpPr>
        <dsp:cNvPr id="0" name=""/>
        <dsp:cNvSpPr/>
      </dsp:nvSpPr>
      <dsp:spPr>
        <a:xfrm>
          <a:off x="1665667" y="1592292"/>
          <a:ext cx="836932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836932" y="138110"/>
              </a:lnTo>
              <a:lnTo>
                <a:pt x="836932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783015" y="4393970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783015" y="3460077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783015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828735" y="1592292"/>
          <a:ext cx="836932" cy="276221"/>
        </a:xfrm>
        <a:custGeom>
          <a:avLst/>
          <a:gdLst/>
          <a:ahLst/>
          <a:cxnLst/>
          <a:rect l="0" t="0" r="0" b="0"/>
          <a:pathLst>
            <a:path>
              <a:moveTo>
                <a:pt x="836932" y="0"/>
              </a:moveTo>
              <a:lnTo>
                <a:pt x="836932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65667" y="658400"/>
          <a:ext cx="2092330" cy="276221"/>
        </a:xfrm>
        <a:custGeom>
          <a:avLst/>
          <a:gdLst/>
          <a:ahLst/>
          <a:cxnLst/>
          <a:rect l="0" t="0" r="0" b="0"/>
          <a:pathLst>
            <a:path>
              <a:moveTo>
                <a:pt x="2092330" y="0"/>
              </a:moveTo>
              <a:lnTo>
                <a:pt x="2092330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630382" y="729"/>
          <a:ext cx="225523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</a:t>
          </a:r>
          <a:r>
            <a:rPr lang="es-ES" sz="1200" kern="1200" dirty="0" smtClean="0"/>
            <a:t>Tucán</a:t>
          </a:r>
          <a:endParaRPr lang="es-ES" sz="1200" kern="1200" dirty="0"/>
        </a:p>
      </dsp:txBody>
      <dsp:txXfrm>
        <a:off x="2630382" y="729"/>
        <a:ext cx="2255231" cy="657670"/>
      </dsp:txXfrm>
    </dsp:sp>
    <dsp:sp modelId="{57FF8BEC-B0EA-48AE-8BDD-9E6F4FABFD87}">
      <dsp:nvSpPr>
        <dsp:cNvPr id="0" name=""/>
        <dsp:cNvSpPr/>
      </dsp:nvSpPr>
      <dsp:spPr>
        <a:xfrm>
          <a:off x="96684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966846" y="934621"/>
        <a:ext cx="1397642" cy="657670"/>
      </dsp:txXfrm>
    </dsp:sp>
    <dsp:sp modelId="{820968F9-2E0B-4F31-8796-2C210491A2DE}">
      <dsp:nvSpPr>
        <dsp:cNvPr id="0" name=""/>
        <dsp:cNvSpPr/>
      </dsp:nvSpPr>
      <dsp:spPr>
        <a:xfrm>
          <a:off x="129914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29914" y="1868514"/>
        <a:ext cx="1397642" cy="657670"/>
      </dsp:txXfrm>
    </dsp:sp>
    <dsp:sp modelId="{D5448BF4-97DF-45EF-BB7E-534478A93B50}">
      <dsp:nvSpPr>
        <dsp:cNvPr id="0" name=""/>
        <dsp:cNvSpPr/>
      </dsp:nvSpPr>
      <dsp:spPr>
        <a:xfrm>
          <a:off x="129914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29914" y="2802406"/>
        <a:ext cx="1397642" cy="657670"/>
      </dsp:txXfrm>
    </dsp:sp>
    <dsp:sp modelId="{6F99B58D-898B-40C4-A885-166BF62777BB}">
      <dsp:nvSpPr>
        <dsp:cNvPr id="0" name=""/>
        <dsp:cNvSpPr/>
      </dsp:nvSpPr>
      <dsp:spPr>
        <a:xfrm>
          <a:off x="129914" y="3736299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129914" y="3736299"/>
        <a:ext cx="1397642" cy="657670"/>
      </dsp:txXfrm>
    </dsp:sp>
    <dsp:sp modelId="{CE0CCF2D-38C4-4E47-8EB0-E48A3C2CC0FE}">
      <dsp:nvSpPr>
        <dsp:cNvPr id="0" name=""/>
        <dsp:cNvSpPr/>
      </dsp:nvSpPr>
      <dsp:spPr>
        <a:xfrm>
          <a:off x="171065" y="4670191"/>
          <a:ext cx="131534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71065" y="4670191"/>
        <a:ext cx="1315341" cy="657670"/>
      </dsp:txXfrm>
    </dsp:sp>
    <dsp:sp modelId="{0A95CF5F-3AD5-40EE-954C-BFC5CA4060BF}">
      <dsp:nvSpPr>
        <dsp:cNvPr id="0" name=""/>
        <dsp:cNvSpPr/>
      </dsp:nvSpPr>
      <dsp:spPr>
        <a:xfrm>
          <a:off x="1803778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03778" y="1868514"/>
        <a:ext cx="1397642" cy="657670"/>
      </dsp:txXfrm>
    </dsp:sp>
    <dsp:sp modelId="{FB77D753-C6AC-4AC2-8855-23891475FE4E}">
      <dsp:nvSpPr>
        <dsp:cNvPr id="0" name=""/>
        <dsp:cNvSpPr/>
      </dsp:nvSpPr>
      <dsp:spPr>
        <a:xfrm>
          <a:off x="1844929" y="2802406"/>
          <a:ext cx="1315341" cy="112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  <a:endParaRPr lang="es-ES" sz="1200" kern="1200" dirty="0" smtClean="0"/>
        </a:p>
      </dsp:txBody>
      <dsp:txXfrm>
        <a:off x="1844929" y="2802406"/>
        <a:ext cx="1315341" cy="1128036"/>
      </dsp:txXfrm>
    </dsp:sp>
    <dsp:sp modelId="{97E43134-D068-44FB-9367-42C28D35779F}">
      <dsp:nvSpPr>
        <dsp:cNvPr id="0" name=""/>
        <dsp:cNvSpPr/>
      </dsp:nvSpPr>
      <dsp:spPr>
        <a:xfrm>
          <a:off x="515150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151506" y="934621"/>
        <a:ext cx="1397642" cy="657670"/>
      </dsp:txXfrm>
    </dsp:sp>
    <dsp:sp modelId="{0C251DFA-4A0A-4F30-AE2A-9DECE8C221C6}">
      <dsp:nvSpPr>
        <dsp:cNvPr id="0" name=""/>
        <dsp:cNvSpPr/>
      </dsp:nvSpPr>
      <dsp:spPr>
        <a:xfrm>
          <a:off x="3477642" y="1868514"/>
          <a:ext cx="1397642" cy="657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477642" y="1868514"/>
        <a:ext cx="1397642" cy="657578"/>
      </dsp:txXfrm>
    </dsp:sp>
    <dsp:sp modelId="{7656F621-8197-440C-A63E-AE90CE592D13}">
      <dsp:nvSpPr>
        <dsp:cNvPr id="0" name=""/>
        <dsp:cNvSpPr/>
      </dsp:nvSpPr>
      <dsp:spPr>
        <a:xfrm>
          <a:off x="3477642" y="28023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477642" y="2802314"/>
        <a:ext cx="1397642" cy="657670"/>
      </dsp:txXfrm>
    </dsp:sp>
    <dsp:sp modelId="{39D289FF-D3F2-4818-BFB0-18BF4CAFD425}">
      <dsp:nvSpPr>
        <dsp:cNvPr id="0" name=""/>
        <dsp:cNvSpPr/>
      </dsp:nvSpPr>
      <dsp:spPr>
        <a:xfrm>
          <a:off x="5151506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5151506" y="1868514"/>
        <a:ext cx="1397642" cy="657670"/>
      </dsp:txXfrm>
    </dsp:sp>
    <dsp:sp modelId="{28FB614D-7FA4-4336-8E00-1C130EBC9A73}">
      <dsp:nvSpPr>
        <dsp:cNvPr id="0" name=""/>
        <dsp:cNvSpPr/>
      </dsp:nvSpPr>
      <dsp:spPr>
        <a:xfrm>
          <a:off x="5151506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5151506" y="2802406"/>
        <a:ext cx="1397642" cy="657670"/>
      </dsp:txXfrm>
    </dsp:sp>
    <dsp:sp modelId="{4E0B86EE-0949-44F2-8C76-C0BDD0EB6F49}">
      <dsp:nvSpPr>
        <dsp:cNvPr id="0" name=""/>
        <dsp:cNvSpPr/>
      </dsp:nvSpPr>
      <dsp:spPr>
        <a:xfrm>
          <a:off x="6825370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6825370" y="1868514"/>
        <a:ext cx="1397642" cy="657670"/>
      </dsp:txXfrm>
    </dsp:sp>
    <dsp:sp modelId="{70E59F26-C358-4F24-93F6-9CFDBA0220AF}">
      <dsp:nvSpPr>
        <dsp:cNvPr id="0" name=""/>
        <dsp:cNvSpPr/>
      </dsp:nvSpPr>
      <dsp:spPr>
        <a:xfrm>
          <a:off x="6825370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6825370" y="2802406"/>
        <a:ext cx="1397642" cy="65767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714106" y="530889"/>
          <a:ext cx="110929" cy="1236075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1236075"/>
              </a:lnTo>
              <a:lnTo>
                <a:pt x="0" y="1236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503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10929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71410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394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394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23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635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635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157635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3905-322B-4BAD-B658-0FD0E4124E29}">
      <dsp:nvSpPr>
        <dsp:cNvPr id="0" name=""/>
        <dsp:cNvSpPr/>
      </dsp:nvSpPr>
      <dsp:spPr>
        <a:xfrm>
          <a:off x="520335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5036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876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876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876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876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596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2117" y="384611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2117" y="309602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837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806319" y="2651"/>
          <a:ext cx="2037432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Operativo (a) 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06319" y="2651"/>
        <a:ext cx="2037432" cy="528237"/>
      </dsp:txXfrm>
    </dsp:sp>
    <dsp:sp modelId="{49EEB89F-B50F-4C13-A928-3354D8E0F59D}">
      <dsp:nvSpPr>
        <dsp:cNvPr id="0" name=""/>
        <dsp:cNvSpPr/>
      </dsp:nvSpPr>
      <dsp:spPr>
        <a:xfrm>
          <a:off x="719887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887" y="331788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 /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3317880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887" y="406797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4067977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646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Generales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57646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646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646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375313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646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4503234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646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646" y="5253331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285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314285" y="2252943"/>
        <a:ext cx="1615899" cy="528237"/>
      </dsp:txXfrm>
    </dsp:sp>
    <dsp:sp modelId="{4D49E8CB-6AA7-4A20-AA94-C518B97C1317}">
      <dsp:nvSpPr>
        <dsp:cNvPr id="0" name=""/>
        <dsp:cNvSpPr/>
      </dsp:nvSpPr>
      <dsp:spPr>
        <a:xfrm>
          <a:off x="4395405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003040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405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753137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405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4503234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405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5253331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164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164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375313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164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4503234"/>
        <a:ext cx="1615899" cy="528237"/>
      </dsp:txXfrm>
    </dsp:sp>
    <dsp:sp modelId="{1D1AF7EE-CD88-40CB-8FA8-262CE3ABBCA2}">
      <dsp:nvSpPr>
        <dsp:cNvPr id="0" name=""/>
        <dsp:cNvSpPr/>
      </dsp:nvSpPr>
      <dsp:spPr>
        <a:xfrm>
          <a:off x="209820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9820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3935966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3935966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98207" y="150284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 / O </a:t>
          </a:r>
        </a:p>
      </dsp:txBody>
      <dsp:txXfrm>
        <a:off x="2098207" y="1502846"/>
        <a:ext cx="1615899" cy="52823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7919324" y="4802965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7919324" y="401487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7919324" y="314841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7919324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7080906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6151048" y="261682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6196768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86422" y="610357"/>
          <a:ext cx="3094483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3094483" y="128139"/>
              </a:lnTo>
              <a:lnTo>
                <a:pt x="3094483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B9824-45BD-42D8-B46F-61E0AFEA6E28}">
      <dsp:nvSpPr>
        <dsp:cNvPr id="0" name=""/>
        <dsp:cNvSpPr/>
      </dsp:nvSpPr>
      <dsp:spPr>
        <a:xfrm>
          <a:off x="4382771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E2B26-E953-41D1-8BB3-9416880625FD}">
      <dsp:nvSpPr>
        <dsp:cNvPr id="0" name=""/>
        <dsp:cNvSpPr/>
      </dsp:nvSpPr>
      <dsp:spPr>
        <a:xfrm>
          <a:off x="3544353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2614495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2614495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2614495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2660215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44353" y="610357"/>
          <a:ext cx="442069" cy="256278"/>
        </a:xfrm>
        <a:custGeom>
          <a:avLst/>
          <a:gdLst/>
          <a:ahLst/>
          <a:cxnLst/>
          <a:rect l="0" t="0" r="0" b="0"/>
          <a:pathLst>
            <a:path>
              <a:moveTo>
                <a:pt x="442069" y="0"/>
              </a:moveTo>
              <a:lnTo>
                <a:pt x="442069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846219" y="4907722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846219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846219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846219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846219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891939" y="610357"/>
          <a:ext cx="3094483" cy="256278"/>
        </a:xfrm>
        <a:custGeom>
          <a:avLst/>
          <a:gdLst/>
          <a:ahLst/>
          <a:cxnLst/>
          <a:rect l="0" t="0" r="0" b="0"/>
          <a:pathLst>
            <a:path>
              <a:moveTo>
                <a:pt x="3094483" y="0"/>
              </a:moveTo>
              <a:lnTo>
                <a:pt x="3094483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114049" y="169"/>
          <a:ext cx="174474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14049" y="169"/>
        <a:ext cx="1744747" cy="610188"/>
      </dsp:txXfrm>
    </dsp:sp>
    <dsp:sp modelId="{481E7BE7-A46C-4DCB-974D-93A7D922196E}">
      <dsp:nvSpPr>
        <dsp:cNvPr id="0" name=""/>
        <dsp:cNvSpPr/>
      </dsp:nvSpPr>
      <dsp:spPr>
        <a:xfrm>
          <a:off x="135941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35941" y="866636"/>
        <a:ext cx="1511997" cy="548839"/>
      </dsp:txXfrm>
    </dsp:sp>
    <dsp:sp modelId="{10BEB95D-80C3-4622-B530-6043D9E1BC4A}">
      <dsp:nvSpPr>
        <dsp:cNvPr id="0" name=""/>
        <dsp:cNvSpPr/>
      </dsp:nvSpPr>
      <dsp:spPr>
        <a:xfrm>
          <a:off x="135941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135941" y="1671755"/>
        <a:ext cx="1511997" cy="714945"/>
      </dsp:txXfrm>
    </dsp:sp>
    <dsp:sp modelId="{4C69C1C4-4FB7-4F98-8664-8BB23161C8FE}">
      <dsp:nvSpPr>
        <dsp:cNvPr id="0" name=""/>
        <dsp:cNvSpPr/>
      </dsp:nvSpPr>
      <dsp:spPr>
        <a:xfrm>
          <a:off x="135941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35941" y="2642979"/>
        <a:ext cx="1511997" cy="610188"/>
      </dsp:txXfrm>
    </dsp:sp>
    <dsp:sp modelId="{86903107-21F4-40E0-AD3A-8870B8CA9BE3}">
      <dsp:nvSpPr>
        <dsp:cNvPr id="0" name=""/>
        <dsp:cNvSpPr/>
      </dsp:nvSpPr>
      <dsp:spPr>
        <a:xfrm>
          <a:off x="135941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35941" y="3509446"/>
        <a:ext cx="1511997" cy="610188"/>
      </dsp:txXfrm>
    </dsp:sp>
    <dsp:sp modelId="{0259A969-0E4D-45EB-8B06-D5A5A8D44AF6}">
      <dsp:nvSpPr>
        <dsp:cNvPr id="0" name=""/>
        <dsp:cNvSpPr/>
      </dsp:nvSpPr>
      <dsp:spPr>
        <a:xfrm>
          <a:off x="135941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35941" y="4375913"/>
        <a:ext cx="1511997" cy="531809"/>
      </dsp:txXfrm>
    </dsp:sp>
    <dsp:sp modelId="{1460B4F1-F2FE-4794-A01F-FAD000015A5E}">
      <dsp:nvSpPr>
        <dsp:cNvPr id="0" name=""/>
        <dsp:cNvSpPr/>
      </dsp:nvSpPr>
      <dsp:spPr>
        <a:xfrm>
          <a:off x="135941" y="5164001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sp:txBody>
      <dsp:txXfrm>
        <a:off x="135941" y="5164001"/>
        <a:ext cx="1511997" cy="531809"/>
      </dsp:txXfrm>
    </dsp:sp>
    <dsp:sp modelId="{390C0665-F214-41BC-86E5-1E074ED91A3D}">
      <dsp:nvSpPr>
        <dsp:cNvPr id="0" name=""/>
        <dsp:cNvSpPr/>
      </dsp:nvSpPr>
      <dsp:spPr>
        <a:xfrm>
          <a:off x="2788355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788355" y="866636"/>
        <a:ext cx="1511997" cy="548839"/>
      </dsp:txXfrm>
    </dsp:sp>
    <dsp:sp modelId="{B437FAD4-D011-4E1C-8B2D-B893E392FC06}">
      <dsp:nvSpPr>
        <dsp:cNvPr id="0" name=""/>
        <dsp:cNvSpPr/>
      </dsp:nvSpPr>
      <dsp:spPr>
        <a:xfrm>
          <a:off x="1904217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1671755"/>
        <a:ext cx="1511997" cy="714945"/>
      </dsp:txXfrm>
    </dsp:sp>
    <dsp:sp modelId="{4057EC15-72D9-492C-BEFF-330D15CEC1F9}">
      <dsp:nvSpPr>
        <dsp:cNvPr id="0" name=""/>
        <dsp:cNvSpPr/>
      </dsp:nvSpPr>
      <dsp:spPr>
        <a:xfrm>
          <a:off x="1904217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2642979"/>
        <a:ext cx="1511997" cy="610188"/>
      </dsp:txXfrm>
    </dsp:sp>
    <dsp:sp modelId="{981F3F0C-B0EF-498A-A778-946E214A2621}">
      <dsp:nvSpPr>
        <dsp:cNvPr id="0" name=""/>
        <dsp:cNvSpPr/>
      </dsp:nvSpPr>
      <dsp:spPr>
        <a:xfrm>
          <a:off x="1904217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3509446"/>
        <a:ext cx="1511997" cy="610188"/>
      </dsp:txXfrm>
    </dsp:sp>
    <dsp:sp modelId="{D1606C62-01C7-4598-BA47-975880729076}">
      <dsp:nvSpPr>
        <dsp:cNvPr id="0" name=""/>
        <dsp:cNvSpPr/>
      </dsp:nvSpPr>
      <dsp:spPr>
        <a:xfrm>
          <a:off x="1904217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4375913"/>
        <a:ext cx="1511997" cy="531809"/>
      </dsp:txXfrm>
    </dsp:sp>
    <dsp:sp modelId="{38B9925D-D01F-4ABE-BA6C-6E4D609A02A6}">
      <dsp:nvSpPr>
        <dsp:cNvPr id="0" name=""/>
        <dsp:cNvSpPr/>
      </dsp:nvSpPr>
      <dsp:spPr>
        <a:xfrm>
          <a:off x="3672493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72493" y="1671755"/>
        <a:ext cx="1511997" cy="610188"/>
      </dsp:txXfrm>
    </dsp:sp>
    <dsp:sp modelId="{600C7E3A-964A-4BE6-813C-D41F37CA6840}">
      <dsp:nvSpPr>
        <dsp:cNvPr id="0" name=""/>
        <dsp:cNvSpPr/>
      </dsp:nvSpPr>
      <dsp:spPr>
        <a:xfrm>
          <a:off x="3672493" y="2538222"/>
          <a:ext cx="1511997" cy="1458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  <a:endParaRPr lang="es-ES" sz="1200" kern="1200" dirty="0" smtClean="0"/>
        </a:p>
      </dsp:txBody>
      <dsp:txXfrm>
        <a:off x="3672493" y="2538222"/>
        <a:ext cx="1511997" cy="1458080"/>
      </dsp:txXfrm>
    </dsp:sp>
    <dsp:sp modelId="{1A3090D6-5EF0-4066-9307-76A502D4EF68}">
      <dsp:nvSpPr>
        <dsp:cNvPr id="0" name=""/>
        <dsp:cNvSpPr/>
      </dsp:nvSpPr>
      <dsp:spPr>
        <a:xfrm>
          <a:off x="6324907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24907" y="866636"/>
        <a:ext cx="1511997" cy="548839"/>
      </dsp:txXfrm>
    </dsp:sp>
    <dsp:sp modelId="{144B31E2-F8F6-48DF-9017-1EC6268AED40}">
      <dsp:nvSpPr>
        <dsp:cNvPr id="0" name=""/>
        <dsp:cNvSpPr/>
      </dsp:nvSpPr>
      <dsp:spPr>
        <a:xfrm>
          <a:off x="5440769" y="167175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5440769" y="1671755"/>
        <a:ext cx="1511997" cy="945071"/>
      </dsp:txXfrm>
    </dsp:sp>
    <dsp:sp modelId="{0B5026F8-7610-45DD-9549-0F7DE55EFC3F}">
      <dsp:nvSpPr>
        <dsp:cNvPr id="0" name=""/>
        <dsp:cNvSpPr/>
      </dsp:nvSpPr>
      <dsp:spPr>
        <a:xfrm>
          <a:off x="5440769" y="287310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5440769" y="2873105"/>
        <a:ext cx="1511997" cy="945071"/>
      </dsp:txXfrm>
    </dsp:sp>
    <dsp:sp modelId="{3FF78A6E-9C13-4F28-A235-67D5FB03C5CE}">
      <dsp:nvSpPr>
        <dsp:cNvPr id="0" name=""/>
        <dsp:cNvSpPr/>
      </dsp:nvSpPr>
      <dsp:spPr>
        <a:xfrm>
          <a:off x="7209045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1671755"/>
        <a:ext cx="1511997" cy="610188"/>
      </dsp:txXfrm>
    </dsp:sp>
    <dsp:sp modelId="{CB82B810-485D-4D9C-9D5A-5DBA4AF1AB26}">
      <dsp:nvSpPr>
        <dsp:cNvPr id="0" name=""/>
        <dsp:cNvSpPr/>
      </dsp:nvSpPr>
      <dsp:spPr>
        <a:xfrm>
          <a:off x="7209045" y="2538222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2538222"/>
        <a:ext cx="1511997" cy="610188"/>
      </dsp:txXfrm>
    </dsp:sp>
    <dsp:sp modelId="{C3F6F669-EDFF-4782-93FB-CE38F773F369}">
      <dsp:nvSpPr>
        <dsp:cNvPr id="0" name=""/>
        <dsp:cNvSpPr/>
      </dsp:nvSpPr>
      <dsp:spPr>
        <a:xfrm>
          <a:off x="7209045" y="340468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3404689"/>
        <a:ext cx="1511997" cy="610188"/>
      </dsp:txXfrm>
    </dsp:sp>
    <dsp:sp modelId="{A87F38C3-12BA-4C37-8B9C-9A132586EA73}">
      <dsp:nvSpPr>
        <dsp:cNvPr id="0" name=""/>
        <dsp:cNvSpPr/>
      </dsp:nvSpPr>
      <dsp:spPr>
        <a:xfrm>
          <a:off x="7209045" y="4271156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4271156"/>
        <a:ext cx="1511997" cy="531809"/>
      </dsp:txXfrm>
    </dsp:sp>
    <dsp:sp modelId="{53AA9969-2F6B-4333-A230-705D3C887F19}">
      <dsp:nvSpPr>
        <dsp:cNvPr id="0" name=""/>
        <dsp:cNvSpPr/>
      </dsp:nvSpPr>
      <dsp:spPr>
        <a:xfrm>
          <a:off x="7209045" y="5059244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5059244"/>
        <a:ext cx="1511997" cy="53180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3276363" y="2257220"/>
          <a:ext cx="195064" cy="854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566"/>
              </a:lnTo>
              <a:lnTo>
                <a:pt x="195064" y="8545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3081299" y="2257220"/>
          <a:ext cx="195064" cy="854566"/>
        </a:xfrm>
        <a:custGeom>
          <a:avLst/>
          <a:gdLst/>
          <a:ahLst/>
          <a:cxnLst/>
          <a:rect l="0" t="0" r="0" b="0"/>
          <a:pathLst>
            <a:path>
              <a:moveTo>
                <a:pt x="195064" y="0"/>
              </a:moveTo>
              <a:lnTo>
                <a:pt x="195064" y="854566"/>
              </a:lnTo>
              <a:lnTo>
                <a:pt x="0" y="8545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7B5E0-1B93-4E6C-AF48-11E6E792E577}">
      <dsp:nvSpPr>
        <dsp:cNvPr id="0" name=""/>
        <dsp:cNvSpPr/>
      </dsp:nvSpPr>
      <dsp:spPr>
        <a:xfrm>
          <a:off x="3230643" y="2257220"/>
          <a:ext cx="91440" cy="1709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9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3230643" y="938216"/>
          <a:ext cx="91440" cy="390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1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002735" y="1314"/>
          <a:ext cx="2547257" cy="936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002735" y="1314"/>
        <a:ext cx="2547257" cy="936901"/>
      </dsp:txXfrm>
    </dsp:sp>
    <dsp:sp modelId="{ECD6F034-0843-4543-A3AE-98E7E38A772F}">
      <dsp:nvSpPr>
        <dsp:cNvPr id="0" name=""/>
        <dsp:cNvSpPr/>
      </dsp:nvSpPr>
      <dsp:spPr>
        <a:xfrm>
          <a:off x="2347487" y="1328344"/>
          <a:ext cx="1857752" cy="928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</a:t>
          </a:r>
          <a:r>
            <a:rPr lang="es-ES" sz="1200" kern="1200" dirty="0" smtClean="0"/>
            <a:t>Administrativo</a:t>
          </a:r>
          <a:endParaRPr lang="es-ES" sz="1200" kern="1200" dirty="0" smtClean="0"/>
        </a:p>
      </dsp:txBody>
      <dsp:txXfrm>
        <a:off x="2347487" y="1328344"/>
        <a:ext cx="1857752" cy="928876"/>
      </dsp:txXfrm>
    </dsp:sp>
    <dsp:sp modelId="{1EBF0D39-EDC9-4FC4-ADBE-3B8EE4449A9F}">
      <dsp:nvSpPr>
        <dsp:cNvPr id="0" name=""/>
        <dsp:cNvSpPr/>
      </dsp:nvSpPr>
      <dsp:spPr>
        <a:xfrm>
          <a:off x="2347487" y="3966353"/>
          <a:ext cx="1857752" cy="928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Bibliotecas</a:t>
          </a:r>
          <a:endParaRPr lang="es-ES" sz="1200" kern="1200" dirty="0" smtClean="0"/>
        </a:p>
      </dsp:txBody>
      <dsp:txXfrm>
        <a:off x="2347487" y="3966353"/>
        <a:ext cx="1857752" cy="928876"/>
      </dsp:txXfrm>
    </dsp:sp>
    <dsp:sp modelId="{89B0C5B1-098B-433A-B975-941F45EBA7D3}">
      <dsp:nvSpPr>
        <dsp:cNvPr id="0" name=""/>
        <dsp:cNvSpPr/>
      </dsp:nvSpPr>
      <dsp:spPr>
        <a:xfrm>
          <a:off x="1223547" y="2647348"/>
          <a:ext cx="1857752" cy="928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23547" y="2647348"/>
        <a:ext cx="1857752" cy="928876"/>
      </dsp:txXfrm>
    </dsp:sp>
    <dsp:sp modelId="{78477EE5-B0CD-436E-96B2-5A846FA6A823}">
      <dsp:nvSpPr>
        <dsp:cNvPr id="0" name=""/>
        <dsp:cNvSpPr/>
      </dsp:nvSpPr>
      <dsp:spPr>
        <a:xfrm>
          <a:off x="3471428" y="2647348"/>
          <a:ext cx="1857752" cy="928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471428" y="2647348"/>
        <a:ext cx="1857752" cy="928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11B07-3D3A-44E5-A9AC-2CC3273630E6}">
      <dsp:nvSpPr>
        <dsp:cNvPr id="0" name=""/>
        <dsp:cNvSpPr/>
      </dsp:nvSpPr>
      <dsp:spPr>
        <a:xfrm>
          <a:off x="3745774" y="869306"/>
          <a:ext cx="142657" cy="1650417"/>
        </a:xfrm>
        <a:custGeom>
          <a:avLst/>
          <a:gdLst/>
          <a:ahLst/>
          <a:cxnLst/>
          <a:rect l="0" t="0" r="0" b="0"/>
          <a:pathLst>
            <a:path>
              <a:moveTo>
                <a:pt x="142657" y="0"/>
              </a:moveTo>
              <a:lnTo>
                <a:pt x="142657" y="1650417"/>
              </a:lnTo>
              <a:lnTo>
                <a:pt x="0" y="1650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59FD1-A2BD-4ABC-A0A4-0C00C9B68CA4}">
      <dsp:nvSpPr>
        <dsp:cNvPr id="0" name=""/>
        <dsp:cNvSpPr/>
      </dsp:nvSpPr>
      <dsp:spPr>
        <a:xfrm>
          <a:off x="3888432" y="869306"/>
          <a:ext cx="149424" cy="1017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006"/>
              </a:lnTo>
              <a:lnTo>
                <a:pt x="149424" y="1017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764206" y="869306"/>
          <a:ext cx="124225" cy="1017006"/>
        </a:xfrm>
        <a:custGeom>
          <a:avLst/>
          <a:gdLst/>
          <a:ahLst/>
          <a:cxnLst/>
          <a:rect l="0" t="0" r="0" b="0"/>
          <a:pathLst>
            <a:path>
              <a:moveTo>
                <a:pt x="124225" y="0"/>
              </a:moveTo>
              <a:lnTo>
                <a:pt x="124225" y="1017006"/>
              </a:lnTo>
              <a:lnTo>
                <a:pt x="0" y="1017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3888432" y="869306"/>
          <a:ext cx="149424" cy="36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57"/>
              </a:lnTo>
              <a:lnTo>
                <a:pt x="149424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764206" y="869306"/>
          <a:ext cx="124225" cy="361157"/>
        </a:xfrm>
        <a:custGeom>
          <a:avLst/>
          <a:gdLst/>
          <a:ahLst/>
          <a:cxnLst/>
          <a:rect l="0" t="0" r="0" b="0"/>
          <a:pathLst>
            <a:path>
              <a:moveTo>
                <a:pt x="124225" y="0"/>
              </a:moveTo>
              <a:lnTo>
                <a:pt x="124225" y="361157"/>
              </a:lnTo>
              <a:lnTo>
                <a:pt x="0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3888432" y="869306"/>
          <a:ext cx="1777452" cy="2192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8393"/>
              </a:lnTo>
              <a:lnTo>
                <a:pt x="1777452" y="2068393"/>
              </a:lnTo>
              <a:lnTo>
                <a:pt x="1777452" y="21926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3AFEC-16BB-4BF1-8710-48D0373A94F4}">
      <dsp:nvSpPr>
        <dsp:cNvPr id="0" name=""/>
        <dsp:cNvSpPr/>
      </dsp:nvSpPr>
      <dsp:spPr>
        <a:xfrm>
          <a:off x="2121757" y="5017190"/>
          <a:ext cx="91440" cy="248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121757" y="4335331"/>
          <a:ext cx="91440" cy="248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121757" y="3653472"/>
          <a:ext cx="91440" cy="248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167477" y="869306"/>
          <a:ext cx="1720954" cy="2192618"/>
        </a:xfrm>
        <a:custGeom>
          <a:avLst/>
          <a:gdLst/>
          <a:ahLst/>
          <a:cxnLst/>
          <a:rect l="0" t="0" r="0" b="0"/>
          <a:pathLst>
            <a:path>
              <a:moveTo>
                <a:pt x="1720954" y="0"/>
              </a:moveTo>
              <a:lnTo>
                <a:pt x="1720954" y="2068393"/>
              </a:lnTo>
              <a:lnTo>
                <a:pt x="0" y="2068393"/>
              </a:lnTo>
              <a:lnTo>
                <a:pt x="0" y="21926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3009084" y="184554"/>
          <a:ext cx="1758694" cy="684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3009084" y="184554"/>
        <a:ext cx="1758694" cy="684751"/>
      </dsp:txXfrm>
    </dsp:sp>
    <dsp:sp modelId="{B5FF97B9-0585-4891-A353-FA06C42D20CE}">
      <dsp:nvSpPr>
        <dsp:cNvPr id="0" name=""/>
        <dsp:cNvSpPr/>
      </dsp:nvSpPr>
      <dsp:spPr>
        <a:xfrm>
          <a:off x="1177706" y="3061924"/>
          <a:ext cx="1979543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177706" y="3061924"/>
        <a:ext cx="1979543" cy="591547"/>
      </dsp:txXfrm>
    </dsp:sp>
    <dsp:sp modelId="{014D5955-FC02-4D8A-97F0-DB4DC5A4E9E8}">
      <dsp:nvSpPr>
        <dsp:cNvPr id="0" name=""/>
        <dsp:cNvSpPr/>
      </dsp:nvSpPr>
      <dsp:spPr>
        <a:xfrm>
          <a:off x="1423967" y="3901922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</a:t>
          </a:r>
          <a:r>
            <a:rPr lang="es-ES" sz="1200" kern="1200" dirty="0" smtClean="0"/>
            <a:t>Administrativo</a:t>
          </a:r>
          <a:endParaRPr lang="es-ES" sz="1200" kern="1200" dirty="0"/>
        </a:p>
      </dsp:txBody>
      <dsp:txXfrm>
        <a:off x="1423967" y="3901922"/>
        <a:ext cx="1487020" cy="433409"/>
      </dsp:txXfrm>
    </dsp:sp>
    <dsp:sp modelId="{A0829726-B8E4-4274-80A0-7C049A30F4A9}">
      <dsp:nvSpPr>
        <dsp:cNvPr id="0" name=""/>
        <dsp:cNvSpPr/>
      </dsp:nvSpPr>
      <dsp:spPr>
        <a:xfrm>
          <a:off x="1423967" y="4583781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/>
        </a:p>
      </dsp:txBody>
      <dsp:txXfrm>
        <a:off x="1423967" y="4583781"/>
        <a:ext cx="1487020" cy="433409"/>
      </dsp:txXfrm>
    </dsp:sp>
    <dsp:sp modelId="{8A5941EB-7D84-4DCD-AAF2-D392305868A7}">
      <dsp:nvSpPr>
        <dsp:cNvPr id="0" name=""/>
        <dsp:cNvSpPr/>
      </dsp:nvSpPr>
      <dsp:spPr>
        <a:xfrm>
          <a:off x="1423967" y="5265640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23967" y="5265640"/>
        <a:ext cx="1487020" cy="433409"/>
      </dsp:txXfrm>
    </dsp:sp>
    <dsp:sp modelId="{4CD210C0-9F93-4D92-AD23-BADCD07D089D}">
      <dsp:nvSpPr>
        <dsp:cNvPr id="0" name=""/>
        <dsp:cNvSpPr/>
      </dsp:nvSpPr>
      <dsp:spPr>
        <a:xfrm>
          <a:off x="4708133" y="3061924"/>
          <a:ext cx="1915502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4708133" y="3061924"/>
        <a:ext cx="1915502" cy="591547"/>
      </dsp:txXfrm>
    </dsp:sp>
    <dsp:sp modelId="{BAD29B51-BEB0-4DC5-B714-ED6E74970C40}">
      <dsp:nvSpPr>
        <dsp:cNvPr id="0" name=""/>
        <dsp:cNvSpPr/>
      </dsp:nvSpPr>
      <dsp:spPr>
        <a:xfrm>
          <a:off x="2330745" y="1005217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2330745" y="1005217"/>
        <a:ext cx="1433461" cy="450493"/>
      </dsp:txXfrm>
    </dsp:sp>
    <dsp:sp modelId="{8D83D64C-0574-4D1D-BF06-70C286839014}">
      <dsp:nvSpPr>
        <dsp:cNvPr id="0" name=""/>
        <dsp:cNvSpPr/>
      </dsp:nvSpPr>
      <dsp:spPr>
        <a:xfrm>
          <a:off x="4037856" y="1005217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037856" y="1005217"/>
        <a:ext cx="1433461" cy="450493"/>
      </dsp:txXfrm>
    </dsp:sp>
    <dsp:sp modelId="{34FD5BEE-9C96-4CA0-9AF6-E24242D18EAC}">
      <dsp:nvSpPr>
        <dsp:cNvPr id="0" name=""/>
        <dsp:cNvSpPr/>
      </dsp:nvSpPr>
      <dsp:spPr>
        <a:xfrm>
          <a:off x="2330745" y="1661065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30745" y="1661065"/>
        <a:ext cx="1433461" cy="450493"/>
      </dsp:txXfrm>
    </dsp:sp>
    <dsp:sp modelId="{72E6E2E8-38D5-46B8-A8D7-35C48935C414}">
      <dsp:nvSpPr>
        <dsp:cNvPr id="0" name=""/>
        <dsp:cNvSpPr/>
      </dsp:nvSpPr>
      <dsp:spPr>
        <a:xfrm>
          <a:off x="4037856" y="1661065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4037856" y="1661065"/>
        <a:ext cx="1433461" cy="450493"/>
      </dsp:txXfrm>
    </dsp:sp>
    <dsp:sp modelId="{EFFE6B15-FC58-46EE-9D99-38DF27BE4087}">
      <dsp:nvSpPr>
        <dsp:cNvPr id="0" name=""/>
        <dsp:cNvSpPr/>
      </dsp:nvSpPr>
      <dsp:spPr>
        <a:xfrm>
          <a:off x="2312312" y="2294477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312312" y="2294477"/>
        <a:ext cx="1433461" cy="45049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7DB24-DF9B-4FF9-963C-2E4A60A624B8}">
      <dsp:nvSpPr>
        <dsp:cNvPr id="0" name=""/>
        <dsp:cNvSpPr/>
      </dsp:nvSpPr>
      <dsp:spPr>
        <a:xfrm>
          <a:off x="3561994" y="642997"/>
          <a:ext cx="146417" cy="3428481"/>
        </a:xfrm>
        <a:custGeom>
          <a:avLst/>
          <a:gdLst/>
          <a:ahLst/>
          <a:cxnLst/>
          <a:rect l="0" t="0" r="0" b="0"/>
          <a:pathLst>
            <a:path>
              <a:moveTo>
                <a:pt x="146417" y="0"/>
              </a:moveTo>
              <a:lnTo>
                <a:pt x="146417" y="3428481"/>
              </a:lnTo>
              <a:lnTo>
                <a:pt x="0" y="34284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B02B-004C-47B1-9EF6-A53DF214B195}">
      <dsp:nvSpPr>
        <dsp:cNvPr id="0" name=""/>
        <dsp:cNvSpPr/>
      </dsp:nvSpPr>
      <dsp:spPr>
        <a:xfrm>
          <a:off x="3708412" y="642997"/>
          <a:ext cx="134515" cy="2627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583"/>
              </a:lnTo>
              <a:lnTo>
                <a:pt x="134515" y="26275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11D4D-92E5-4011-A686-E5F4375373F1}">
      <dsp:nvSpPr>
        <dsp:cNvPr id="0" name=""/>
        <dsp:cNvSpPr/>
      </dsp:nvSpPr>
      <dsp:spPr>
        <a:xfrm>
          <a:off x="3573896" y="642997"/>
          <a:ext cx="134515" cy="2627583"/>
        </a:xfrm>
        <a:custGeom>
          <a:avLst/>
          <a:gdLst/>
          <a:ahLst/>
          <a:cxnLst/>
          <a:rect l="0" t="0" r="0" b="0"/>
          <a:pathLst>
            <a:path>
              <a:moveTo>
                <a:pt x="134515" y="0"/>
              </a:moveTo>
              <a:lnTo>
                <a:pt x="134515" y="2627583"/>
              </a:lnTo>
              <a:lnTo>
                <a:pt x="0" y="26275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A6955-2AB8-4DBE-8DE0-AC63D337D40A}">
      <dsp:nvSpPr>
        <dsp:cNvPr id="0" name=""/>
        <dsp:cNvSpPr/>
      </dsp:nvSpPr>
      <dsp:spPr>
        <a:xfrm>
          <a:off x="3708412" y="642997"/>
          <a:ext cx="134515" cy="1537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7395"/>
              </a:lnTo>
              <a:lnTo>
                <a:pt x="134515" y="1537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9347B-1F1A-494D-A5DA-77F7DBC10157}">
      <dsp:nvSpPr>
        <dsp:cNvPr id="0" name=""/>
        <dsp:cNvSpPr/>
      </dsp:nvSpPr>
      <dsp:spPr>
        <a:xfrm>
          <a:off x="3573896" y="642997"/>
          <a:ext cx="134515" cy="1543951"/>
        </a:xfrm>
        <a:custGeom>
          <a:avLst/>
          <a:gdLst/>
          <a:ahLst/>
          <a:cxnLst/>
          <a:rect l="0" t="0" r="0" b="0"/>
          <a:pathLst>
            <a:path>
              <a:moveTo>
                <a:pt x="134515" y="0"/>
              </a:moveTo>
              <a:lnTo>
                <a:pt x="134515" y="1543951"/>
              </a:lnTo>
              <a:lnTo>
                <a:pt x="0" y="15439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DD511-A0F2-4DCF-AE7E-757E68210F13}">
      <dsp:nvSpPr>
        <dsp:cNvPr id="0" name=""/>
        <dsp:cNvSpPr/>
      </dsp:nvSpPr>
      <dsp:spPr>
        <a:xfrm>
          <a:off x="3708412" y="642997"/>
          <a:ext cx="150837" cy="3424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103"/>
              </a:lnTo>
              <a:lnTo>
                <a:pt x="150837" y="34241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E861F-5C3A-49CC-9425-C0A35DDBBA84}">
      <dsp:nvSpPr>
        <dsp:cNvPr id="0" name=""/>
        <dsp:cNvSpPr/>
      </dsp:nvSpPr>
      <dsp:spPr>
        <a:xfrm>
          <a:off x="3573896" y="642997"/>
          <a:ext cx="134515" cy="4264763"/>
        </a:xfrm>
        <a:custGeom>
          <a:avLst/>
          <a:gdLst/>
          <a:ahLst/>
          <a:cxnLst/>
          <a:rect l="0" t="0" r="0" b="0"/>
          <a:pathLst>
            <a:path>
              <a:moveTo>
                <a:pt x="134515" y="0"/>
              </a:moveTo>
              <a:lnTo>
                <a:pt x="134515" y="4264763"/>
              </a:lnTo>
              <a:lnTo>
                <a:pt x="0" y="42647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BFFC2-95B3-4B5F-9D6C-9C46AFD57D49}">
      <dsp:nvSpPr>
        <dsp:cNvPr id="0" name=""/>
        <dsp:cNvSpPr/>
      </dsp:nvSpPr>
      <dsp:spPr>
        <a:xfrm>
          <a:off x="3708412" y="642997"/>
          <a:ext cx="134515" cy="511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173"/>
              </a:lnTo>
              <a:lnTo>
                <a:pt x="134515" y="511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A8F6C-10AF-4FF2-BA64-5834444A8707}">
      <dsp:nvSpPr>
        <dsp:cNvPr id="0" name=""/>
        <dsp:cNvSpPr/>
      </dsp:nvSpPr>
      <dsp:spPr>
        <a:xfrm>
          <a:off x="3573896" y="642997"/>
          <a:ext cx="134515" cy="511173"/>
        </a:xfrm>
        <a:custGeom>
          <a:avLst/>
          <a:gdLst/>
          <a:ahLst/>
          <a:cxnLst/>
          <a:rect l="0" t="0" r="0" b="0"/>
          <a:pathLst>
            <a:path>
              <a:moveTo>
                <a:pt x="134515" y="0"/>
              </a:moveTo>
              <a:lnTo>
                <a:pt x="134515" y="511173"/>
              </a:lnTo>
              <a:lnTo>
                <a:pt x="0" y="511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37E48-CDAE-41FD-8C64-73292FD59CB7}">
      <dsp:nvSpPr>
        <dsp:cNvPr id="0" name=""/>
        <dsp:cNvSpPr/>
      </dsp:nvSpPr>
      <dsp:spPr>
        <a:xfrm>
          <a:off x="2664299" y="2445"/>
          <a:ext cx="2088225" cy="640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</a:t>
          </a:r>
          <a:r>
            <a:rPr lang="es-ES" sz="1200" kern="1200" dirty="0" smtClean="0"/>
            <a:t>Administrativo</a:t>
          </a:r>
          <a:endParaRPr lang="es-ES" sz="1200" kern="1200" dirty="0" smtClean="0"/>
        </a:p>
      </dsp:txBody>
      <dsp:txXfrm>
        <a:off x="2664299" y="2445"/>
        <a:ext cx="2088225" cy="640552"/>
      </dsp:txXfrm>
    </dsp:sp>
    <dsp:sp modelId="{7CC28635-3F96-484C-B9F6-2F72F7DA59F9}">
      <dsp:nvSpPr>
        <dsp:cNvPr id="0" name=""/>
        <dsp:cNvSpPr/>
      </dsp:nvSpPr>
      <dsp:spPr>
        <a:xfrm>
          <a:off x="1698628" y="877353"/>
          <a:ext cx="1875267" cy="553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1698628" y="877353"/>
        <a:ext cx="1875267" cy="553635"/>
      </dsp:txXfrm>
    </dsp:sp>
    <dsp:sp modelId="{DDB00BC2-CA37-459C-9797-780888180DB4}">
      <dsp:nvSpPr>
        <dsp:cNvPr id="0" name=""/>
        <dsp:cNvSpPr/>
      </dsp:nvSpPr>
      <dsp:spPr>
        <a:xfrm>
          <a:off x="3842927" y="877353"/>
          <a:ext cx="1875267" cy="553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  <a:endParaRPr lang="es-ES" sz="1200" kern="1200" dirty="0" smtClean="0"/>
        </a:p>
      </dsp:txBody>
      <dsp:txXfrm>
        <a:off x="3842927" y="877353"/>
        <a:ext cx="1875267" cy="553635"/>
      </dsp:txXfrm>
    </dsp:sp>
    <dsp:sp modelId="{D75C56D1-BD64-4708-98AB-0560E4C10B5C}">
      <dsp:nvSpPr>
        <dsp:cNvPr id="0" name=""/>
        <dsp:cNvSpPr/>
      </dsp:nvSpPr>
      <dsp:spPr>
        <a:xfrm>
          <a:off x="1698628" y="4630944"/>
          <a:ext cx="1875267" cy="553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 </a:t>
          </a:r>
        </a:p>
      </dsp:txBody>
      <dsp:txXfrm>
        <a:off x="1698628" y="4630944"/>
        <a:ext cx="1875267" cy="553635"/>
      </dsp:txXfrm>
    </dsp:sp>
    <dsp:sp modelId="{1B8BE1DF-B567-4318-8AE4-7323FC569063}">
      <dsp:nvSpPr>
        <dsp:cNvPr id="0" name=""/>
        <dsp:cNvSpPr/>
      </dsp:nvSpPr>
      <dsp:spPr>
        <a:xfrm>
          <a:off x="3859249" y="3790283"/>
          <a:ext cx="1875267" cy="553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859249" y="3790283"/>
        <a:ext cx="1875267" cy="553635"/>
      </dsp:txXfrm>
    </dsp:sp>
    <dsp:sp modelId="{82E81E30-97D7-4683-8327-38C556AC6B9B}">
      <dsp:nvSpPr>
        <dsp:cNvPr id="0" name=""/>
        <dsp:cNvSpPr/>
      </dsp:nvSpPr>
      <dsp:spPr>
        <a:xfrm>
          <a:off x="1698628" y="1755777"/>
          <a:ext cx="1875267" cy="86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98628" y="1755777"/>
        <a:ext cx="1875267" cy="862343"/>
      </dsp:txXfrm>
    </dsp:sp>
    <dsp:sp modelId="{90765C26-CA71-41F1-A8B0-148B46ED32BF}">
      <dsp:nvSpPr>
        <dsp:cNvPr id="0" name=""/>
        <dsp:cNvSpPr/>
      </dsp:nvSpPr>
      <dsp:spPr>
        <a:xfrm>
          <a:off x="3842927" y="1572381"/>
          <a:ext cx="1875267" cy="1216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842927" y="1572381"/>
        <a:ext cx="1875267" cy="1216024"/>
      </dsp:txXfrm>
    </dsp:sp>
    <dsp:sp modelId="{3D3D36A7-FFF6-4A54-A833-D4A717D9F5E3}">
      <dsp:nvSpPr>
        <dsp:cNvPr id="0" name=""/>
        <dsp:cNvSpPr/>
      </dsp:nvSpPr>
      <dsp:spPr>
        <a:xfrm>
          <a:off x="1698628" y="2993763"/>
          <a:ext cx="1875267" cy="553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98628" y="2993763"/>
        <a:ext cx="1875267" cy="553635"/>
      </dsp:txXfrm>
    </dsp:sp>
    <dsp:sp modelId="{A7BEF1E3-15B9-4E17-9EF5-040AB24909A3}">
      <dsp:nvSpPr>
        <dsp:cNvPr id="0" name=""/>
        <dsp:cNvSpPr/>
      </dsp:nvSpPr>
      <dsp:spPr>
        <a:xfrm>
          <a:off x="3842927" y="2993763"/>
          <a:ext cx="1875267" cy="553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842927" y="2993763"/>
        <a:ext cx="1875267" cy="553635"/>
      </dsp:txXfrm>
    </dsp:sp>
    <dsp:sp modelId="{A34834CC-261C-42EF-9859-A7D6E0947956}">
      <dsp:nvSpPr>
        <dsp:cNvPr id="0" name=""/>
        <dsp:cNvSpPr/>
      </dsp:nvSpPr>
      <dsp:spPr>
        <a:xfrm>
          <a:off x="1686727" y="3732989"/>
          <a:ext cx="1875267" cy="6769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1686727" y="3732989"/>
        <a:ext cx="1875267" cy="67698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3643460" y="1053881"/>
              </a:lnTo>
              <a:lnTo>
                <a:pt x="364346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2186076" y="1053881"/>
              </a:lnTo>
              <a:lnTo>
                <a:pt x="2186076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728692" y="1053881"/>
              </a:lnTo>
              <a:lnTo>
                <a:pt x="728692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08114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Jefe(a) de </a:t>
          </a:r>
          <a:r>
            <a:rPr lang="es-ES" sz="1200" b="0" kern="1200" dirty="0" smtClean="0"/>
            <a:t>Bibliotecas</a:t>
          </a:r>
          <a:endParaRPr lang="es-ES" sz="1200" b="0" kern="1200" dirty="0" smtClean="0"/>
        </a:p>
      </dsp:txBody>
      <dsp:txXfrm>
        <a:off x="3277829" y="1008114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Intendencia</a:t>
          </a:r>
          <a:endParaRPr lang="es-ES" sz="1200" kern="1200" dirty="0" smtClean="0"/>
        </a:p>
      </dsp:txBody>
      <dsp:txXfrm>
        <a:off x="4374842" y="1935528"/>
        <a:ext cx="1204449" cy="60222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048000" y="964047"/>
          <a:ext cx="1879952" cy="48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52"/>
              </a:lnTo>
              <a:lnTo>
                <a:pt x="1879952" y="244952"/>
              </a:lnTo>
              <a:lnTo>
                <a:pt x="1879952" y="4899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636607" y="964047"/>
          <a:ext cx="1411392" cy="489904"/>
        </a:xfrm>
        <a:custGeom>
          <a:avLst/>
          <a:gdLst/>
          <a:ahLst/>
          <a:cxnLst/>
          <a:rect l="0" t="0" r="0" b="0"/>
          <a:pathLst>
            <a:path>
              <a:moveTo>
                <a:pt x="1411392" y="0"/>
              </a:moveTo>
              <a:lnTo>
                <a:pt x="1411392" y="244952"/>
              </a:lnTo>
              <a:lnTo>
                <a:pt x="0" y="244952"/>
              </a:lnTo>
              <a:lnTo>
                <a:pt x="0" y="4899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1881559" y="463598"/>
          <a:ext cx="2332880" cy="500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Jefe(a) de </a:t>
          </a:r>
          <a:r>
            <a:rPr lang="es-ES" sz="1200" b="0" kern="1200" dirty="0" smtClean="0"/>
            <a:t>Bibliotecas</a:t>
          </a:r>
          <a:endParaRPr lang="es-ES" sz="1200" b="0" kern="1200" dirty="0" smtClean="0"/>
        </a:p>
      </dsp:txBody>
      <dsp:txXfrm>
        <a:off x="1881559" y="463598"/>
        <a:ext cx="2332880" cy="500449"/>
      </dsp:txXfrm>
    </dsp:sp>
    <dsp:sp modelId="{E4500AE6-F970-4C15-AEF7-7D9D80CAD4BF}">
      <dsp:nvSpPr>
        <dsp:cNvPr id="0" name=""/>
        <dsp:cNvSpPr/>
      </dsp:nvSpPr>
      <dsp:spPr>
        <a:xfrm>
          <a:off x="1607" y="1453952"/>
          <a:ext cx="3269999" cy="2146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07" y="1453952"/>
        <a:ext cx="3269999" cy="2146448"/>
      </dsp:txXfrm>
    </dsp:sp>
    <dsp:sp modelId="{C1AB1745-0E2B-419A-A767-8341E429DDDD}">
      <dsp:nvSpPr>
        <dsp:cNvPr id="0" name=""/>
        <dsp:cNvSpPr/>
      </dsp:nvSpPr>
      <dsp:spPr>
        <a:xfrm>
          <a:off x="3761511" y="1453952"/>
          <a:ext cx="2332880" cy="11664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761511" y="1453952"/>
        <a:ext cx="2332880" cy="116644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4BC1-8FEC-481F-BA19-D8ED0864F507}">
      <dsp:nvSpPr>
        <dsp:cNvPr id="0" name=""/>
        <dsp:cNvSpPr/>
      </dsp:nvSpPr>
      <dsp:spPr>
        <a:xfrm>
          <a:off x="3102088" y="936105"/>
          <a:ext cx="102267" cy="4731418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4731418"/>
              </a:lnTo>
              <a:lnTo>
                <a:pt x="0" y="47314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3204355" y="936105"/>
          <a:ext cx="102267" cy="408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7931"/>
              </a:lnTo>
              <a:lnTo>
                <a:pt x="102267" y="4087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102088" y="936105"/>
          <a:ext cx="102267" cy="4087931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4087931"/>
              </a:lnTo>
              <a:lnTo>
                <a:pt x="0" y="4087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04355" y="936105"/>
          <a:ext cx="102267" cy="3454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328"/>
              </a:lnTo>
              <a:lnTo>
                <a:pt x="102267" y="345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102088" y="936105"/>
          <a:ext cx="102267" cy="3454328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3454328"/>
              </a:lnTo>
              <a:lnTo>
                <a:pt x="0" y="345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1B2A-07F0-4CA2-ABED-019B69CCA3CF}">
      <dsp:nvSpPr>
        <dsp:cNvPr id="0" name=""/>
        <dsp:cNvSpPr/>
      </dsp:nvSpPr>
      <dsp:spPr>
        <a:xfrm>
          <a:off x="3204355" y="936105"/>
          <a:ext cx="102267" cy="2820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719"/>
              </a:lnTo>
              <a:lnTo>
                <a:pt x="102267" y="28207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102088" y="936105"/>
          <a:ext cx="102267" cy="2820719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2820719"/>
              </a:lnTo>
              <a:lnTo>
                <a:pt x="0" y="28207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936105"/>
          <a:ext cx="102267" cy="2135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829"/>
              </a:lnTo>
              <a:lnTo>
                <a:pt x="102267" y="2135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102088" y="936105"/>
          <a:ext cx="102267" cy="2135829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2135829"/>
              </a:lnTo>
              <a:lnTo>
                <a:pt x="0" y="2135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936105"/>
          <a:ext cx="102267" cy="1395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825"/>
              </a:lnTo>
              <a:lnTo>
                <a:pt x="102267" y="13958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102088" y="936105"/>
          <a:ext cx="102267" cy="1395825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1395825"/>
              </a:lnTo>
              <a:lnTo>
                <a:pt x="0" y="13958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936105"/>
          <a:ext cx="102267" cy="317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634"/>
              </a:lnTo>
              <a:lnTo>
                <a:pt x="102267" y="3176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67502" y="936105"/>
          <a:ext cx="136853" cy="317634"/>
        </a:xfrm>
        <a:custGeom>
          <a:avLst/>
          <a:gdLst/>
          <a:ahLst/>
          <a:cxnLst/>
          <a:rect l="0" t="0" r="0" b="0"/>
          <a:pathLst>
            <a:path>
              <a:moveTo>
                <a:pt x="136853" y="0"/>
              </a:moveTo>
              <a:lnTo>
                <a:pt x="136853" y="317634"/>
              </a:lnTo>
              <a:lnTo>
                <a:pt x="0" y="3176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69625" y="936105"/>
          <a:ext cx="134730" cy="827233"/>
        </a:xfrm>
        <a:custGeom>
          <a:avLst/>
          <a:gdLst/>
          <a:ahLst/>
          <a:cxnLst/>
          <a:rect l="0" t="0" r="0" b="0"/>
          <a:pathLst>
            <a:path>
              <a:moveTo>
                <a:pt x="134730" y="0"/>
              </a:moveTo>
              <a:lnTo>
                <a:pt x="134730" y="827233"/>
              </a:lnTo>
              <a:lnTo>
                <a:pt x="0" y="8272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944215" y="290848"/>
          <a:ext cx="2520281" cy="64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Desarrollo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4215" y="290848"/>
        <a:ext cx="2520281" cy="645257"/>
      </dsp:txXfrm>
    </dsp:sp>
    <dsp:sp modelId="{A668F1D7-27A0-4A39-A406-5B39602EF0D7}">
      <dsp:nvSpPr>
        <dsp:cNvPr id="0" name=""/>
        <dsp:cNvSpPr/>
      </dsp:nvSpPr>
      <dsp:spPr>
        <a:xfrm>
          <a:off x="1672781" y="1582458"/>
          <a:ext cx="1396843" cy="361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2781" y="1582458"/>
        <a:ext cx="1396843" cy="361760"/>
      </dsp:txXfrm>
    </dsp:sp>
    <dsp:sp modelId="{A20DA8DE-3EAE-496A-B828-0A5813CDECAF}">
      <dsp:nvSpPr>
        <dsp:cNvPr id="0" name=""/>
        <dsp:cNvSpPr/>
      </dsp:nvSpPr>
      <dsp:spPr>
        <a:xfrm>
          <a:off x="1649075" y="1072859"/>
          <a:ext cx="1418426" cy="361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9075" y="1072859"/>
        <a:ext cx="1418426" cy="361760"/>
      </dsp:txXfrm>
    </dsp:sp>
    <dsp:sp modelId="{0A80B95C-D6D8-45A7-AB30-3C8EE843497F}">
      <dsp:nvSpPr>
        <dsp:cNvPr id="0" name=""/>
        <dsp:cNvSpPr/>
      </dsp:nvSpPr>
      <dsp:spPr>
        <a:xfrm>
          <a:off x="3306623" y="1072859"/>
          <a:ext cx="1461866" cy="361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6623" y="1072859"/>
        <a:ext cx="1461866" cy="361760"/>
      </dsp:txXfrm>
    </dsp:sp>
    <dsp:sp modelId="{CA81ADA6-D911-4D6D-B109-B08F6320F697}">
      <dsp:nvSpPr>
        <dsp:cNvPr id="0" name=""/>
        <dsp:cNvSpPr/>
      </dsp:nvSpPr>
      <dsp:spPr>
        <a:xfrm>
          <a:off x="692792" y="2090771"/>
          <a:ext cx="2409296" cy="48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792" y="2090771"/>
        <a:ext cx="2409296" cy="482319"/>
      </dsp:txXfrm>
    </dsp:sp>
    <dsp:sp modelId="{F2E3A372-0A99-4177-9934-37E01310721A}">
      <dsp:nvSpPr>
        <dsp:cNvPr id="0" name=""/>
        <dsp:cNvSpPr/>
      </dsp:nvSpPr>
      <dsp:spPr>
        <a:xfrm>
          <a:off x="3306623" y="2090771"/>
          <a:ext cx="2409296" cy="48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6623" y="2090771"/>
        <a:ext cx="2409296" cy="482319"/>
      </dsp:txXfrm>
    </dsp:sp>
    <dsp:sp modelId="{DEDB21DC-FC23-4B10-8AB8-EDD7E848D268}">
      <dsp:nvSpPr>
        <dsp:cNvPr id="0" name=""/>
        <dsp:cNvSpPr/>
      </dsp:nvSpPr>
      <dsp:spPr>
        <a:xfrm>
          <a:off x="692792" y="2777152"/>
          <a:ext cx="2409296" cy="589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792" y="2777152"/>
        <a:ext cx="2409296" cy="589564"/>
      </dsp:txXfrm>
    </dsp:sp>
    <dsp:sp modelId="{8BF7BF3D-E5BE-42F0-BDC0-DD9764E9E486}">
      <dsp:nvSpPr>
        <dsp:cNvPr id="0" name=""/>
        <dsp:cNvSpPr/>
      </dsp:nvSpPr>
      <dsp:spPr>
        <a:xfrm>
          <a:off x="3306623" y="2777152"/>
          <a:ext cx="2409296" cy="589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6623" y="2777152"/>
        <a:ext cx="2409296" cy="589564"/>
      </dsp:txXfrm>
    </dsp:sp>
    <dsp:sp modelId="{EB176D71-8A4B-4152-991F-344ED7A9809D}">
      <dsp:nvSpPr>
        <dsp:cNvPr id="0" name=""/>
        <dsp:cNvSpPr/>
      </dsp:nvSpPr>
      <dsp:spPr>
        <a:xfrm>
          <a:off x="692792" y="3515665"/>
          <a:ext cx="2409296" cy="48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792" y="3515665"/>
        <a:ext cx="2409296" cy="482319"/>
      </dsp:txXfrm>
    </dsp:sp>
    <dsp:sp modelId="{01786EE4-F7DE-4ABB-87A3-CF0A39999FF2}">
      <dsp:nvSpPr>
        <dsp:cNvPr id="0" name=""/>
        <dsp:cNvSpPr/>
      </dsp:nvSpPr>
      <dsp:spPr>
        <a:xfrm>
          <a:off x="3306623" y="3515665"/>
          <a:ext cx="2409296" cy="48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Especiales</a:t>
          </a:r>
          <a:endParaRPr lang="en-US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6623" y="3515665"/>
        <a:ext cx="2409296" cy="482319"/>
      </dsp:txXfrm>
    </dsp:sp>
    <dsp:sp modelId="{474D0195-21CE-4C91-9751-22DA80B88221}">
      <dsp:nvSpPr>
        <dsp:cNvPr id="0" name=""/>
        <dsp:cNvSpPr/>
      </dsp:nvSpPr>
      <dsp:spPr>
        <a:xfrm>
          <a:off x="692792" y="4146938"/>
          <a:ext cx="2409296" cy="48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692792" y="4146938"/>
        <a:ext cx="2409296" cy="486990"/>
      </dsp:txXfrm>
    </dsp:sp>
    <dsp:sp modelId="{4A17E49B-139D-448D-834F-1C62567D7755}">
      <dsp:nvSpPr>
        <dsp:cNvPr id="0" name=""/>
        <dsp:cNvSpPr/>
      </dsp:nvSpPr>
      <dsp:spPr>
        <a:xfrm>
          <a:off x="3306623" y="4146938"/>
          <a:ext cx="2409296" cy="48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6623" y="4146938"/>
        <a:ext cx="2409296" cy="486990"/>
      </dsp:txXfrm>
    </dsp:sp>
    <dsp:sp modelId="{8C6D4B5B-B413-4D49-BD6D-7FF3064261CB}">
      <dsp:nvSpPr>
        <dsp:cNvPr id="0" name=""/>
        <dsp:cNvSpPr/>
      </dsp:nvSpPr>
      <dsp:spPr>
        <a:xfrm>
          <a:off x="692792" y="4780541"/>
          <a:ext cx="2409296" cy="48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692792" y="4780541"/>
        <a:ext cx="2409296" cy="486990"/>
      </dsp:txXfrm>
    </dsp:sp>
    <dsp:sp modelId="{4789E1C4-2079-4334-BDF0-845E39C09FFC}">
      <dsp:nvSpPr>
        <dsp:cNvPr id="0" name=""/>
        <dsp:cNvSpPr/>
      </dsp:nvSpPr>
      <dsp:spPr>
        <a:xfrm>
          <a:off x="3306623" y="4780541"/>
          <a:ext cx="2409296" cy="48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3306623" y="4780541"/>
        <a:ext cx="2409296" cy="486990"/>
      </dsp:txXfrm>
    </dsp:sp>
    <dsp:sp modelId="{75DDC1C9-6BA7-45C1-8424-6C36AD5D4871}">
      <dsp:nvSpPr>
        <dsp:cNvPr id="0" name=""/>
        <dsp:cNvSpPr/>
      </dsp:nvSpPr>
      <dsp:spPr>
        <a:xfrm>
          <a:off x="692792" y="5370710"/>
          <a:ext cx="2409296" cy="593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Atención a Grupos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Prioritarios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792" y="5370710"/>
        <a:ext cx="2409296" cy="59362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A1A24-5E41-440E-A87E-C2041E647CE7}">
      <dsp:nvSpPr>
        <dsp:cNvPr id="0" name=""/>
        <dsp:cNvSpPr/>
      </dsp:nvSpPr>
      <dsp:spPr>
        <a:xfrm>
          <a:off x="3996444" y="1857315"/>
          <a:ext cx="181076" cy="79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288"/>
              </a:lnTo>
              <a:lnTo>
                <a:pt x="181076" y="793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B2D9C-F42F-4FD1-9BFC-35686630BB16}">
      <dsp:nvSpPr>
        <dsp:cNvPr id="0" name=""/>
        <dsp:cNvSpPr/>
      </dsp:nvSpPr>
      <dsp:spPr>
        <a:xfrm>
          <a:off x="3815367" y="1857315"/>
          <a:ext cx="181076" cy="793288"/>
        </a:xfrm>
        <a:custGeom>
          <a:avLst/>
          <a:gdLst/>
          <a:ahLst/>
          <a:cxnLst/>
          <a:rect l="0" t="0" r="0" b="0"/>
          <a:pathLst>
            <a:path>
              <a:moveTo>
                <a:pt x="181076" y="0"/>
              </a:moveTo>
              <a:lnTo>
                <a:pt x="181076" y="793288"/>
              </a:lnTo>
              <a:lnTo>
                <a:pt x="0" y="793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1E448-C7C0-45E9-9E72-F5F831D5C390}">
      <dsp:nvSpPr>
        <dsp:cNvPr id="0" name=""/>
        <dsp:cNvSpPr/>
      </dsp:nvSpPr>
      <dsp:spPr>
        <a:xfrm>
          <a:off x="3996444" y="1857315"/>
          <a:ext cx="3130039" cy="158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499"/>
              </a:lnTo>
              <a:lnTo>
                <a:pt x="3130039" y="1405499"/>
              </a:lnTo>
              <a:lnTo>
                <a:pt x="3130039" y="15865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E60CB-B477-4563-98AC-ACF2C53CCC5F}">
      <dsp:nvSpPr>
        <dsp:cNvPr id="0" name=""/>
        <dsp:cNvSpPr/>
      </dsp:nvSpPr>
      <dsp:spPr>
        <a:xfrm>
          <a:off x="3996444" y="1857315"/>
          <a:ext cx="1043346" cy="158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499"/>
              </a:lnTo>
              <a:lnTo>
                <a:pt x="1043346" y="1405499"/>
              </a:lnTo>
              <a:lnTo>
                <a:pt x="1043346" y="15865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EA902-A3DA-4986-9412-6391F0E7E1F3}">
      <dsp:nvSpPr>
        <dsp:cNvPr id="0" name=""/>
        <dsp:cNvSpPr/>
      </dsp:nvSpPr>
      <dsp:spPr>
        <a:xfrm>
          <a:off x="2953097" y="1857315"/>
          <a:ext cx="1043346" cy="1586576"/>
        </a:xfrm>
        <a:custGeom>
          <a:avLst/>
          <a:gdLst/>
          <a:ahLst/>
          <a:cxnLst/>
          <a:rect l="0" t="0" r="0" b="0"/>
          <a:pathLst>
            <a:path>
              <a:moveTo>
                <a:pt x="1043346" y="0"/>
              </a:moveTo>
              <a:lnTo>
                <a:pt x="1043346" y="1405499"/>
              </a:lnTo>
              <a:lnTo>
                <a:pt x="0" y="1405499"/>
              </a:lnTo>
              <a:lnTo>
                <a:pt x="0" y="15865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866404" y="1857315"/>
          <a:ext cx="3130039" cy="1586576"/>
        </a:xfrm>
        <a:custGeom>
          <a:avLst/>
          <a:gdLst/>
          <a:ahLst/>
          <a:cxnLst/>
          <a:rect l="0" t="0" r="0" b="0"/>
          <a:pathLst>
            <a:path>
              <a:moveTo>
                <a:pt x="3130039" y="0"/>
              </a:moveTo>
              <a:lnTo>
                <a:pt x="3130039" y="1405499"/>
              </a:lnTo>
              <a:lnTo>
                <a:pt x="0" y="1405499"/>
              </a:lnTo>
              <a:lnTo>
                <a:pt x="0" y="15865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3134174" y="995045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3134174" y="995045"/>
        <a:ext cx="1724539" cy="862269"/>
      </dsp:txXfrm>
    </dsp:sp>
    <dsp:sp modelId="{561035FD-A036-45F3-8768-74A8DEB66B75}">
      <dsp:nvSpPr>
        <dsp:cNvPr id="0" name=""/>
        <dsp:cNvSpPr/>
      </dsp:nvSpPr>
      <dsp:spPr>
        <a:xfrm>
          <a:off x="4134" y="3443892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34" y="3443892"/>
        <a:ext cx="1724539" cy="862269"/>
      </dsp:txXfrm>
    </dsp:sp>
    <dsp:sp modelId="{88F7E2BC-39DC-4929-872F-592E1E6CDBE2}">
      <dsp:nvSpPr>
        <dsp:cNvPr id="0" name=""/>
        <dsp:cNvSpPr/>
      </dsp:nvSpPr>
      <dsp:spPr>
        <a:xfrm>
          <a:off x="2090827" y="3443892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90827" y="3443892"/>
        <a:ext cx="1724539" cy="862269"/>
      </dsp:txXfrm>
    </dsp:sp>
    <dsp:sp modelId="{06D8FC9A-CC68-4399-83C6-EEB038E53D02}">
      <dsp:nvSpPr>
        <dsp:cNvPr id="0" name=""/>
        <dsp:cNvSpPr/>
      </dsp:nvSpPr>
      <dsp:spPr>
        <a:xfrm>
          <a:off x="4177520" y="3443892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77520" y="3443892"/>
        <a:ext cx="1724539" cy="862269"/>
      </dsp:txXfrm>
    </dsp:sp>
    <dsp:sp modelId="{F2703248-D865-4256-A683-5018705D90BA}">
      <dsp:nvSpPr>
        <dsp:cNvPr id="0" name=""/>
        <dsp:cNvSpPr/>
      </dsp:nvSpPr>
      <dsp:spPr>
        <a:xfrm>
          <a:off x="6264213" y="3443892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4213" y="3443892"/>
        <a:ext cx="1724539" cy="862269"/>
      </dsp:txXfrm>
    </dsp:sp>
    <dsp:sp modelId="{18472047-5871-4ECE-8E9A-2E2BA0D26FC7}">
      <dsp:nvSpPr>
        <dsp:cNvPr id="0" name=""/>
        <dsp:cNvSpPr/>
      </dsp:nvSpPr>
      <dsp:spPr>
        <a:xfrm>
          <a:off x="2090827" y="2219469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90827" y="2219469"/>
        <a:ext cx="1724539" cy="862269"/>
      </dsp:txXfrm>
    </dsp:sp>
    <dsp:sp modelId="{044BEC16-348A-46A1-A3D7-9EBF014D46FF}">
      <dsp:nvSpPr>
        <dsp:cNvPr id="0" name=""/>
        <dsp:cNvSpPr/>
      </dsp:nvSpPr>
      <dsp:spPr>
        <a:xfrm>
          <a:off x="4177520" y="2219469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77520" y="2219469"/>
        <a:ext cx="1724539" cy="86226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2116539"/>
          <a:ext cx="2622465" cy="3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12"/>
              </a:lnTo>
              <a:lnTo>
                <a:pt x="2622465" y="151712"/>
              </a:lnTo>
              <a:lnTo>
                <a:pt x="2622465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2116539"/>
          <a:ext cx="874155" cy="3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12"/>
              </a:lnTo>
              <a:lnTo>
                <a:pt x="874155" y="151712"/>
              </a:lnTo>
              <a:lnTo>
                <a:pt x="874155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2116539"/>
          <a:ext cx="874155" cy="303425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151712"/>
              </a:lnTo>
              <a:lnTo>
                <a:pt x="0" y="151712"/>
              </a:lnTo>
              <a:lnTo>
                <a:pt x="0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2116539"/>
          <a:ext cx="2622465" cy="303425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151712"/>
              </a:lnTo>
              <a:lnTo>
                <a:pt x="0" y="151712"/>
              </a:lnTo>
              <a:lnTo>
                <a:pt x="0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625929" y="1394096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25929" y="1394096"/>
        <a:ext cx="1444884" cy="722442"/>
      </dsp:txXfrm>
    </dsp:sp>
    <dsp:sp modelId="{A8990391-8BC5-47C2-AC60-DE385918E6C0}">
      <dsp:nvSpPr>
        <dsp:cNvPr id="0" name=""/>
        <dsp:cNvSpPr/>
      </dsp:nvSpPr>
      <dsp:spPr>
        <a:xfrm>
          <a:off x="346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64" y="2419964"/>
        <a:ext cx="1444884" cy="722442"/>
      </dsp:txXfrm>
    </dsp:sp>
    <dsp:sp modelId="{0C383773-3E75-40C1-8F41-944F99267FEE}">
      <dsp:nvSpPr>
        <dsp:cNvPr id="0" name=""/>
        <dsp:cNvSpPr/>
      </dsp:nvSpPr>
      <dsp:spPr>
        <a:xfrm>
          <a:off x="175177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774" y="2419964"/>
        <a:ext cx="1444884" cy="722442"/>
      </dsp:txXfrm>
    </dsp:sp>
    <dsp:sp modelId="{01A0B41B-7573-4DE0-B7B2-1833FFE8216D}">
      <dsp:nvSpPr>
        <dsp:cNvPr id="0" name=""/>
        <dsp:cNvSpPr/>
      </dsp:nvSpPr>
      <dsp:spPr>
        <a:xfrm>
          <a:off x="350008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0084" y="2419964"/>
        <a:ext cx="1444884" cy="722442"/>
      </dsp:txXfrm>
    </dsp:sp>
    <dsp:sp modelId="{BA3CFFF1-5937-4474-84EB-077FB0973A74}">
      <dsp:nvSpPr>
        <dsp:cNvPr id="0" name=""/>
        <dsp:cNvSpPr/>
      </dsp:nvSpPr>
      <dsp:spPr>
        <a:xfrm>
          <a:off x="5248395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8395" y="2419964"/>
        <a:ext cx="1444884" cy="72244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91320" y="3175"/>
        <a:ext cx="2113359" cy="1056679"/>
      </dsp:txXfrm>
    </dsp:sp>
    <dsp:sp modelId="{D16EA8BC-7653-4B40-800E-97DC84F26E35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91320" y="1503660"/>
        <a:ext cx="2113359" cy="1056679"/>
      </dsp:txXfrm>
    </dsp:sp>
    <dsp:sp modelId="{46D98955-34D8-4A0B-A542-AAEDAFBE03D5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sp:txBody>
      <dsp:txXfrm>
        <a:off x="712737" y="3004145"/>
        <a:ext cx="2113359" cy="1056679"/>
      </dsp:txXfrm>
    </dsp:sp>
    <dsp:sp modelId="{B6B4C1F5-6231-4957-B426-E5CB41B4305F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269902" y="3004145"/>
        <a:ext cx="2113359" cy="105667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2910405" y="168370"/>
              </a:lnTo>
              <a:lnTo>
                <a:pt x="291040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970135" y="168370"/>
              </a:lnTo>
              <a:lnTo>
                <a:pt x="97013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14250" y="1514140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</a:t>
          </a:r>
          <a:r>
            <a:rPr lang="es-ES" sz="1200" kern="1200" dirty="0" smtClean="0"/>
            <a:t>CMT</a:t>
          </a:r>
          <a:endParaRPr lang="es-ES" sz="1200" kern="1200" dirty="0"/>
        </a:p>
      </dsp:txBody>
      <dsp:txXfrm>
        <a:off x="2914250" y="1514140"/>
        <a:ext cx="1603529" cy="801764"/>
      </dsp:txXfrm>
    </dsp:sp>
    <dsp:sp modelId="{E54347ED-FC84-4072-A4CF-49CCF081AD45}">
      <dsp:nvSpPr>
        <dsp:cNvPr id="0" name=""/>
        <dsp:cNvSpPr/>
      </dsp:nvSpPr>
      <dsp:spPr>
        <a:xfrm>
          <a:off x="384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44" y="2652646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44114" y="2652646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84385" y="2652646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5824656" y="2652646"/>
        <a:ext cx="1603529" cy="80176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025403" y="2481613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13"/>
              </a:lnTo>
              <a:lnTo>
                <a:pt x="769796" y="379713"/>
              </a:lnTo>
              <a:lnTo>
                <a:pt x="769796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255607" y="2481613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769796" y="0"/>
              </a:moveTo>
              <a:lnTo>
                <a:pt x="769796" y="379713"/>
              </a:lnTo>
              <a:lnTo>
                <a:pt x="0" y="379713"/>
              </a:lnTo>
              <a:lnTo>
                <a:pt x="0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142816" y="1854414"/>
          <a:ext cx="1882587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882587" y="133600"/>
              </a:lnTo>
              <a:lnTo>
                <a:pt x="1882587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3DCF-5BEC-47C9-A0F4-1EB40F853946}">
      <dsp:nvSpPr>
        <dsp:cNvPr id="0" name=""/>
        <dsp:cNvSpPr/>
      </dsp:nvSpPr>
      <dsp:spPr>
        <a:xfrm>
          <a:off x="2176422" y="2733616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539592" y="133600"/>
              </a:lnTo>
              <a:lnTo>
                <a:pt x="1539592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58229-B2DA-486B-A969-08121C4A6998}">
      <dsp:nvSpPr>
        <dsp:cNvPr id="0" name=""/>
        <dsp:cNvSpPr/>
      </dsp:nvSpPr>
      <dsp:spPr>
        <a:xfrm>
          <a:off x="2130702" y="2733616"/>
          <a:ext cx="91440" cy="267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494D4-6831-427F-A5DD-A460FDF85822}">
      <dsp:nvSpPr>
        <dsp:cNvPr id="0" name=""/>
        <dsp:cNvSpPr/>
      </dsp:nvSpPr>
      <dsp:spPr>
        <a:xfrm>
          <a:off x="636830" y="2733616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1539592" y="0"/>
              </a:moveTo>
              <a:lnTo>
                <a:pt x="1539592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176422" y="1854414"/>
          <a:ext cx="1966393" cy="267201"/>
        </a:xfrm>
        <a:custGeom>
          <a:avLst/>
          <a:gdLst/>
          <a:ahLst/>
          <a:cxnLst/>
          <a:rect l="0" t="0" r="0" b="0"/>
          <a:pathLst>
            <a:path>
              <a:moveTo>
                <a:pt x="1966393" y="0"/>
              </a:moveTo>
              <a:lnTo>
                <a:pt x="1966393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3062817" y="1218218"/>
          <a:ext cx="2159997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62817" y="1218218"/>
        <a:ext cx="2159997" cy="636195"/>
      </dsp:txXfrm>
    </dsp:sp>
    <dsp:sp modelId="{7B658CFB-8011-47EE-A5F8-BFDDDA227166}">
      <dsp:nvSpPr>
        <dsp:cNvPr id="0" name=""/>
        <dsp:cNvSpPr/>
      </dsp:nvSpPr>
      <dsp:spPr>
        <a:xfrm>
          <a:off x="1540227" y="2121616"/>
          <a:ext cx="1272390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0227" y="2121616"/>
        <a:ext cx="1272390" cy="612000"/>
      </dsp:txXfrm>
    </dsp:sp>
    <dsp:sp modelId="{E54347ED-FC84-4072-A4CF-49CCF081AD45}">
      <dsp:nvSpPr>
        <dsp:cNvPr id="0" name=""/>
        <dsp:cNvSpPr/>
      </dsp:nvSpPr>
      <dsp:spPr>
        <a:xfrm>
          <a:off x="635" y="3000818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5" y="3000818"/>
        <a:ext cx="1272390" cy="636195"/>
      </dsp:txXfrm>
    </dsp:sp>
    <dsp:sp modelId="{BF25BA90-64ED-4ACD-B273-C084258BDA2A}">
      <dsp:nvSpPr>
        <dsp:cNvPr id="0" name=""/>
        <dsp:cNvSpPr/>
      </dsp:nvSpPr>
      <dsp:spPr>
        <a:xfrm>
          <a:off x="1540227" y="3000818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0227" y="3000818"/>
        <a:ext cx="1272390" cy="636195"/>
      </dsp:txXfrm>
    </dsp:sp>
    <dsp:sp modelId="{8A0E1643-1DC6-47DC-B9AC-5A5EB10D169C}">
      <dsp:nvSpPr>
        <dsp:cNvPr id="0" name=""/>
        <dsp:cNvSpPr/>
      </dsp:nvSpPr>
      <dsp:spPr>
        <a:xfrm>
          <a:off x="3079819" y="3000818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3079819" y="3000818"/>
        <a:ext cx="1272390" cy="636195"/>
      </dsp:txXfrm>
    </dsp:sp>
    <dsp:sp modelId="{7143B0EB-96B0-45D8-96D8-881F24DD0577}">
      <dsp:nvSpPr>
        <dsp:cNvPr id="0" name=""/>
        <dsp:cNvSpPr/>
      </dsp:nvSpPr>
      <dsp:spPr>
        <a:xfrm>
          <a:off x="5305402" y="2121616"/>
          <a:ext cx="1440002" cy="3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 Seguro</a:t>
          </a:r>
          <a:endParaRPr lang="es-ES" sz="1200" b="0" kern="1200" dirty="0"/>
        </a:p>
      </dsp:txBody>
      <dsp:txXfrm>
        <a:off x="5305402" y="2121616"/>
        <a:ext cx="1440002" cy="359997"/>
      </dsp:txXfrm>
    </dsp:sp>
    <dsp:sp modelId="{B136A9E3-EA26-49DA-99C0-2F250FEAEB60}">
      <dsp:nvSpPr>
        <dsp:cNvPr id="0" name=""/>
        <dsp:cNvSpPr/>
      </dsp:nvSpPr>
      <dsp:spPr>
        <a:xfrm>
          <a:off x="4619412" y="2994927"/>
          <a:ext cx="1272390" cy="100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619412" y="2994927"/>
        <a:ext cx="1272390" cy="1001517"/>
      </dsp:txXfrm>
    </dsp:sp>
    <dsp:sp modelId="{74ACC1DE-8831-4FA8-830B-53FE41B71B2B}">
      <dsp:nvSpPr>
        <dsp:cNvPr id="0" name=""/>
        <dsp:cNvSpPr/>
      </dsp:nvSpPr>
      <dsp:spPr>
        <a:xfrm>
          <a:off x="6159004" y="2994927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6159004" y="2994927"/>
        <a:ext cx="1272390" cy="63619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04256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50"/>
              </a:lnTo>
              <a:lnTo>
                <a:pt x="1260997" y="218850"/>
              </a:lnTo>
              <a:lnTo>
                <a:pt x="1260997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43258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218850"/>
              </a:lnTo>
              <a:lnTo>
                <a:pt x="0" y="218850"/>
              </a:lnTo>
              <a:lnTo>
                <a:pt x="0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262108" y="547977"/>
          <a:ext cx="20842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262108" y="547977"/>
        <a:ext cx="2084294" cy="1042147"/>
      </dsp:txXfrm>
    </dsp:sp>
    <dsp:sp modelId="{561035FD-A036-45F3-8768-74A8DEB66B75}">
      <dsp:nvSpPr>
        <dsp:cNvPr id="0" name=""/>
        <dsp:cNvSpPr/>
      </dsp:nvSpPr>
      <dsp:spPr>
        <a:xfrm>
          <a:off x="1111" y="2027826"/>
          <a:ext cx="2084294" cy="851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11" y="2027826"/>
        <a:ext cx="2084294" cy="851798"/>
      </dsp:txXfrm>
    </dsp:sp>
    <dsp:sp modelId="{88F7E2BC-39DC-4929-872F-592E1E6CDBE2}">
      <dsp:nvSpPr>
        <dsp:cNvPr id="0" name=""/>
        <dsp:cNvSpPr/>
      </dsp:nvSpPr>
      <dsp:spPr>
        <a:xfrm>
          <a:off x="2523106" y="2027826"/>
          <a:ext cx="2084294" cy="85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3106" y="2027826"/>
        <a:ext cx="2084294" cy="8531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85C62-DDCC-4C99-A8CE-61DA83FBD5AF}">
      <dsp:nvSpPr>
        <dsp:cNvPr id="0" name=""/>
        <dsp:cNvSpPr/>
      </dsp:nvSpPr>
      <dsp:spPr>
        <a:xfrm>
          <a:off x="4905389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859669" y="1632951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905389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3044960" y="450075"/>
              </a:lnTo>
              <a:lnTo>
                <a:pt x="304496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905389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1014986" y="450075"/>
              </a:lnTo>
              <a:lnTo>
                <a:pt x="1014986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890402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1014986" y="0"/>
              </a:moveTo>
              <a:lnTo>
                <a:pt x="1014986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60428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3044960" y="0"/>
              </a:moveTo>
              <a:lnTo>
                <a:pt x="3044960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2875415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829695" y="2824093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11E-8751-434E-A197-7DD0C15E6891}">
      <dsp:nvSpPr>
        <dsp:cNvPr id="0" name=""/>
        <dsp:cNvSpPr/>
      </dsp:nvSpPr>
      <dsp:spPr>
        <a:xfrm>
          <a:off x="845442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2875415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843386" y="794119"/>
          <a:ext cx="2124006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843386" y="794119"/>
        <a:ext cx="2124006" cy="838832"/>
      </dsp:txXfrm>
    </dsp:sp>
    <dsp:sp modelId="{CA39CFAE-E2EA-4986-836A-5B47C17F74E9}">
      <dsp:nvSpPr>
        <dsp:cNvPr id="0" name=""/>
        <dsp:cNvSpPr/>
      </dsp:nvSpPr>
      <dsp:spPr>
        <a:xfrm>
          <a:off x="2036583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036583" y="1985261"/>
        <a:ext cx="1677664" cy="838832"/>
      </dsp:txXfrm>
    </dsp:sp>
    <dsp:sp modelId="{B4665A00-3C91-4F59-8FE3-DDE25D36672F}">
      <dsp:nvSpPr>
        <dsp:cNvPr id="0" name=""/>
        <dsp:cNvSpPr/>
      </dsp:nvSpPr>
      <dsp:spPr>
        <a:xfrm>
          <a:off x="6609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6609" y="3176403"/>
        <a:ext cx="1677664" cy="838832"/>
      </dsp:txXfrm>
    </dsp:sp>
    <dsp:sp modelId="{36D6C405-7143-4411-93B1-9BF8A1404A77}">
      <dsp:nvSpPr>
        <dsp:cNvPr id="0" name=""/>
        <dsp:cNvSpPr/>
      </dsp:nvSpPr>
      <dsp:spPr>
        <a:xfrm>
          <a:off x="2036583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36583" y="3176403"/>
        <a:ext cx="1677664" cy="838832"/>
      </dsp:txXfrm>
    </dsp:sp>
    <dsp:sp modelId="{396AEBBD-1CC6-4A03-A15C-CD42339B9B61}">
      <dsp:nvSpPr>
        <dsp:cNvPr id="0" name=""/>
        <dsp:cNvSpPr/>
      </dsp:nvSpPr>
      <dsp:spPr>
        <a:xfrm>
          <a:off x="4066557" y="3176403"/>
          <a:ext cx="1677664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4066557" y="3176403"/>
        <a:ext cx="1677664" cy="612003"/>
      </dsp:txXfrm>
    </dsp:sp>
    <dsp:sp modelId="{314F7969-4745-4BE7-95BD-C80A55C847E4}">
      <dsp:nvSpPr>
        <dsp:cNvPr id="0" name=""/>
        <dsp:cNvSpPr/>
      </dsp:nvSpPr>
      <dsp:spPr>
        <a:xfrm>
          <a:off x="1021596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</a:t>
          </a:r>
        </a:p>
      </dsp:txBody>
      <dsp:txXfrm>
        <a:off x="1021596" y="4414636"/>
        <a:ext cx="1677664" cy="838832"/>
      </dsp:txXfrm>
    </dsp:sp>
    <dsp:sp modelId="{7D0E3248-8136-422E-96CE-B4E619B7AD1F}">
      <dsp:nvSpPr>
        <dsp:cNvPr id="0" name=""/>
        <dsp:cNvSpPr/>
      </dsp:nvSpPr>
      <dsp:spPr>
        <a:xfrm>
          <a:off x="3051570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3051570" y="4414636"/>
        <a:ext cx="1677664" cy="838832"/>
      </dsp:txXfrm>
    </dsp:sp>
    <dsp:sp modelId="{44332F28-5843-41B1-8A1F-F7C3356A9A5B}">
      <dsp:nvSpPr>
        <dsp:cNvPr id="0" name=""/>
        <dsp:cNvSpPr/>
      </dsp:nvSpPr>
      <dsp:spPr>
        <a:xfrm>
          <a:off x="5081544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5081544" y="4414636"/>
        <a:ext cx="1677664" cy="838832"/>
      </dsp:txXfrm>
    </dsp:sp>
    <dsp:sp modelId="{B5CC304E-3A9B-4E09-8205-8E4A15DE77D7}">
      <dsp:nvSpPr>
        <dsp:cNvPr id="0" name=""/>
        <dsp:cNvSpPr/>
      </dsp:nvSpPr>
      <dsp:spPr>
        <a:xfrm>
          <a:off x="7111517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7111517" y="4414636"/>
        <a:ext cx="1677664" cy="838832"/>
      </dsp:txXfrm>
    </dsp:sp>
    <dsp:sp modelId="{87A33439-9464-482F-9CBB-BF6797F17F38}">
      <dsp:nvSpPr>
        <dsp:cNvPr id="0" name=""/>
        <dsp:cNvSpPr/>
      </dsp:nvSpPr>
      <dsp:spPr>
        <a:xfrm>
          <a:off x="4066557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066557" y="1985261"/>
        <a:ext cx="1677664" cy="838832"/>
      </dsp:txXfrm>
    </dsp:sp>
    <dsp:sp modelId="{C75CA2CC-97C6-4D10-BD69-D21A2D512436}">
      <dsp:nvSpPr>
        <dsp:cNvPr id="0" name=""/>
        <dsp:cNvSpPr/>
      </dsp:nvSpPr>
      <dsp:spPr>
        <a:xfrm>
          <a:off x="6096530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6096530" y="1985261"/>
        <a:ext cx="1677664" cy="83883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193487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123128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70359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1372004"/>
              </a:lnTo>
              <a:lnTo>
                <a:pt x="0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193487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070359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6441779" y="3086527"/>
          <a:ext cx="215999" cy="220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588"/>
              </a:lnTo>
              <a:lnTo>
                <a:pt x="215999" y="22045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6441779" y="3086527"/>
          <a:ext cx="215999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215999" y="13720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6441779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193487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824289" y="1788296"/>
              </a:lnTo>
              <a:lnTo>
                <a:pt x="2824289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193487" y="588774"/>
          <a:ext cx="113803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138036" y="1788296"/>
              </a:lnTo>
              <a:lnTo>
                <a:pt x="113803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645272" y="3086527"/>
          <a:ext cx="123128" cy="22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26"/>
              </a:lnTo>
              <a:lnTo>
                <a:pt x="123128" y="221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461787" y="3086527"/>
          <a:ext cx="183485" cy="2219537"/>
        </a:xfrm>
        <a:custGeom>
          <a:avLst/>
          <a:gdLst/>
          <a:ahLst/>
          <a:cxnLst/>
          <a:rect l="0" t="0" r="0" b="0"/>
          <a:pathLst>
            <a:path>
              <a:moveTo>
                <a:pt x="183485" y="0"/>
              </a:moveTo>
              <a:lnTo>
                <a:pt x="183485" y="2219537"/>
              </a:lnTo>
              <a:lnTo>
                <a:pt x="0" y="2219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4439447" y="3919111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645272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2214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3645272" y="588774"/>
          <a:ext cx="548215" cy="1911425"/>
        </a:xfrm>
        <a:custGeom>
          <a:avLst/>
          <a:gdLst/>
          <a:ahLst/>
          <a:cxnLst/>
          <a:rect l="0" t="0" r="0" b="0"/>
          <a:pathLst>
            <a:path>
              <a:moveTo>
                <a:pt x="548215" y="0"/>
              </a:moveTo>
              <a:lnTo>
                <a:pt x="548215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FA07-E850-4BC3-A91B-BC023329955E}">
      <dsp:nvSpPr>
        <dsp:cNvPr id="0" name=""/>
        <dsp:cNvSpPr/>
      </dsp:nvSpPr>
      <dsp:spPr>
        <a:xfrm>
          <a:off x="1323478" y="3086527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5D62-70B1-413A-B762-3D063B697B23}">
      <dsp:nvSpPr>
        <dsp:cNvPr id="0" name=""/>
        <dsp:cNvSpPr/>
      </dsp:nvSpPr>
      <dsp:spPr>
        <a:xfrm>
          <a:off x="1369198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2824289" y="0"/>
              </a:moveTo>
              <a:lnTo>
                <a:pt x="2824289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8622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</a:t>
          </a:r>
          <a:r>
            <a:rPr lang="es-ES" sz="1200" kern="1200" dirty="0" smtClean="0"/>
            <a:t>Deporte</a:t>
          </a:r>
          <a:endParaRPr lang="es-ES" sz="1200" kern="1200" dirty="0" smtClean="0"/>
        </a:p>
      </dsp:txBody>
      <dsp:txXfrm>
        <a:off x="3358622" y="2447"/>
        <a:ext cx="1669729" cy="586326"/>
      </dsp:txXfrm>
    </dsp:sp>
    <dsp:sp modelId="{3F0098DB-FB8E-4223-B9FF-34BD047A2748}">
      <dsp:nvSpPr>
        <dsp:cNvPr id="0" name=""/>
        <dsp:cNvSpPr/>
      </dsp:nvSpPr>
      <dsp:spPr>
        <a:xfrm>
          <a:off x="64920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</a:t>
          </a:r>
        </a:p>
      </dsp:txBody>
      <dsp:txXfrm>
        <a:off x="649200" y="2500200"/>
        <a:ext cx="1439995" cy="586326"/>
      </dsp:txXfrm>
    </dsp:sp>
    <dsp:sp modelId="{FA9EE723-649B-43D3-BEF6-92991FBD8092}">
      <dsp:nvSpPr>
        <dsp:cNvPr id="0" name=""/>
        <dsp:cNvSpPr/>
      </dsp:nvSpPr>
      <dsp:spPr>
        <a:xfrm>
          <a:off x="782871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Clubes</a:t>
          </a:r>
          <a:endParaRPr lang="es-ES" sz="1200" kern="1200" dirty="0" smtClean="0"/>
        </a:p>
      </dsp:txBody>
      <dsp:txXfrm>
        <a:off x="782871" y="3332784"/>
        <a:ext cx="1172653" cy="586326"/>
      </dsp:txXfrm>
    </dsp:sp>
    <dsp:sp modelId="{C7C98885-4344-45B5-96EB-4B086F4CDE53}">
      <dsp:nvSpPr>
        <dsp:cNvPr id="0" name=""/>
        <dsp:cNvSpPr/>
      </dsp:nvSpPr>
      <dsp:spPr>
        <a:xfrm>
          <a:off x="2925274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</a:t>
          </a:r>
          <a:r>
            <a:rPr lang="es-ES" sz="1200" kern="1200" dirty="0" smtClean="0"/>
            <a:t>Deportivo</a:t>
          </a:r>
          <a:endParaRPr lang="es-ES" sz="1200" kern="1200" dirty="0"/>
        </a:p>
      </dsp:txBody>
      <dsp:txXfrm>
        <a:off x="2925274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2201782" y="3332784"/>
          <a:ext cx="1320361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2201782" y="3332784"/>
        <a:ext cx="1320361" cy="586326"/>
      </dsp:txXfrm>
    </dsp:sp>
    <dsp:sp modelId="{01C90863-4FFC-42E2-996A-A2EF500EEE75}">
      <dsp:nvSpPr>
        <dsp:cNvPr id="0" name=""/>
        <dsp:cNvSpPr/>
      </dsp:nvSpPr>
      <dsp:spPr>
        <a:xfrm>
          <a:off x="3768400" y="3332784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3768400" y="3332784"/>
        <a:ext cx="1433533" cy="586326"/>
      </dsp:txXfrm>
    </dsp:sp>
    <dsp:sp modelId="{641570B9-552B-4F3A-9BF6-B401C993BE58}">
      <dsp:nvSpPr>
        <dsp:cNvPr id="0" name=""/>
        <dsp:cNvSpPr/>
      </dsp:nvSpPr>
      <dsp:spPr>
        <a:xfrm>
          <a:off x="3768400" y="4165368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768400" y="4165368"/>
        <a:ext cx="1433533" cy="586326"/>
      </dsp:txXfrm>
    </dsp:sp>
    <dsp:sp modelId="{4B843E2F-EE2D-4C98-85EF-5B1F03A15805}">
      <dsp:nvSpPr>
        <dsp:cNvPr id="0" name=""/>
        <dsp:cNvSpPr/>
      </dsp:nvSpPr>
      <dsp:spPr>
        <a:xfrm>
          <a:off x="2201782" y="4997952"/>
          <a:ext cx="1260004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201782" y="4997952"/>
        <a:ext cx="1260004" cy="616223"/>
      </dsp:txXfrm>
    </dsp:sp>
    <dsp:sp modelId="{F7481589-9C1E-4C06-A8C0-BD5C63C6C77A}">
      <dsp:nvSpPr>
        <dsp:cNvPr id="0" name=""/>
        <dsp:cNvSpPr/>
      </dsp:nvSpPr>
      <dsp:spPr>
        <a:xfrm>
          <a:off x="3768400" y="4997952"/>
          <a:ext cx="1433533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3768400" y="4997952"/>
        <a:ext cx="1433533" cy="615602"/>
      </dsp:txXfrm>
    </dsp:sp>
    <dsp:sp modelId="{FF95627C-3B1A-4B2E-8166-AE5905FCA17E}">
      <dsp:nvSpPr>
        <dsp:cNvPr id="0" name=""/>
        <dsp:cNvSpPr/>
      </dsp:nvSpPr>
      <dsp:spPr>
        <a:xfrm>
          <a:off x="4611527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4611527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6297779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6297779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6657778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657778" y="3332784"/>
        <a:ext cx="1172653" cy="586326"/>
      </dsp:txXfrm>
    </dsp:sp>
    <dsp:sp modelId="{86FF3132-3E5B-4DBB-8F73-CC6AC21334F9}">
      <dsp:nvSpPr>
        <dsp:cNvPr id="0" name=""/>
        <dsp:cNvSpPr/>
      </dsp:nvSpPr>
      <dsp:spPr>
        <a:xfrm>
          <a:off x="6657778" y="4165368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6657778" y="4165368"/>
        <a:ext cx="1172653" cy="586326"/>
      </dsp:txXfrm>
    </dsp:sp>
    <dsp:sp modelId="{94C488EF-E173-4203-B39A-A2F71DF7152B}">
      <dsp:nvSpPr>
        <dsp:cNvPr id="0" name=""/>
        <dsp:cNvSpPr/>
      </dsp:nvSpPr>
      <dsp:spPr>
        <a:xfrm>
          <a:off x="6657778" y="4997952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6657778" y="4997952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2897705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97705" y="835031"/>
        <a:ext cx="1172653" cy="586326"/>
      </dsp:txXfrm>
    </dsp:sp>
    <dsp:sp modelId="{FB41900A-FAD5-43F7-BC70-49699BF04225}">
      <dsp:nvSpPr>
        <dsp:cNvPr id="0" name=""/>
        <dsp:cNvSpPr/>
      </dsp:nvSpPr>
      <dsp:spPr>
        <a:xfrm>
          <a:off x="4316616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16616" y="835031"/>
        <a:ext cx="1172653" cy="586326"/>
      </dsp:txXfrm>
    </dsp:sp>
    <dsp:sp modelId="{03F7B51C-13DD-4428-982A-38057E45B74B}">
      <dsp:nvSpPr>
        <dsp:cNvPr id="0" name=""/>
        <dsp:cNvSpPr/>
      </dsp:nvSpPr>
      <dsp:spPr>
        <a:xfrm>
          <a:off x="2897705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2897705" y="1667616"/>
        <a:ext cx="1172653" cy="586326"/>
      </dsp:txXfrm>
    </dsp:sp>
    <dsp:sp modelId="{52C1C1F7-C36F-4673-A8ED-30CD54483C03}">
      <dsp:nvSpPr>
        <dsp:cNvPr id="0" name=""/>
        <dsp:cNvSpPr/>
      </dsp:nvSpPr>
      <dsp:spPr>
        <a:xfrm>
          <a:off x="4316616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16616" y="1667616"/>
        <a:ext cx="1172653" cy="58632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E5BB-6E30-467B-9FC7-768E66D80386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C640-174A-42EB-941F-AF305B1B14DD}">
      <dsp:nvSpPr>
        <dsp:cNvPr id="0" name=""/>
        <dsp:cNvSpPr/>
      </dsp:nvSpPr>
      <dsp:spPr>
        <a:xfrm>
          <a:off x="3048000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AC7C-FD64-4DBF-A042-BFE24EF61B7E}">
      <dsp:nvSpPr>
        <dsp:cNvPr id="0" name=""/>
        <dsp:cNvSpPr/>
      </dsp:nvSpPr>
      <dsp:spPr>
        <a:xfrm>
          <a:off x="3002280" y="1869870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E61-1939-4DF9-BE86-D77E5CFEAFD8}">
      <dsp:nvSpPr>
        <dsp:cNvPr id="0" name=""/>
        <dsp:cNvSpPr/>
      </dsp:nvSpPr>
      <dsp:spPr>
        <a:xfrm>
          <a:off x="1179648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9CCD-5215-418B-98DC-26515833E647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91AC-D8BB-4F6C-8529-05585F106590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Clubes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75954" y="1519"/>
        <a:ext cx="1544091" cy="772045"/>
      </dsp:txXfrm>
    </dsp:sp>
    <dsp:sp modelId="{6B1A98DD-F038-4E2D-977E-86463AC8F11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275954" y="1097824"/>
        <a:ext cx="1544091" cy="772045"/>
      </dsp:txXfrm>
    </dsp:sp>
    <dsp:sp modelId="{1D87E0EF-132F-4D7B-B5AA-89FDA07C2957}">
      <dsp:nvSpPr>
        <dsp:cNvPr id="0" name=""/>
        <dsp:cNvSpPr/>
      </dsp:nvSpPr>
      <dsp:spPr>
        <a:xfrm>
          <a:off x="407603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7603" y="3290434"/>
        <a:ext cx="1544091" cy="772045"/>
      </dsp:txXfrm>
    </dsp:sp>
    <dsp:sp modelId="{380D16CF-0A93-4353-A936-64DD40D2FBDC}">
      <dsp:nvSpPr>
        <dsp:cNvPr id="0" name=""/>
        <dsp:cNvSpPr/>
      </dsp:nvSpPr>
      <dsp:spPr>
        <a:xfrm>
          <a:off x="2275954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275954" y="3290434"/>
        <a:ext cx="1544091" cy="772045"/>
      </dsp:txXfrm>
    </dsp:sp>
    <dsp:sp modelId="{66835E2E-C577-4026-9792-02E1B24EAB3D}">
      <dsp:nvSpPr>
        <dsp:cNvPr id="0" name=""/>
        <dsp:cNvSpPr/>
      </dsp:nvSpPr>
      <dsp:spPr>
        <a:xfrm>
          <a:off x="414430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144305" y="3290434"/>
        <a:ext cx="1544091" cy="772045"/>
      </dsp:txXfrm>
    </dsp:sp>
    <dsp:sp modelId="{893FC441-2D58-4EB6-87A9-A0E22FCB42A5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341778" y="2194129"/>
        <a:ext cx="1544091" cy="77204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84"/>
              </a:lnTo>
              <a:lnTo>
                <a:pt x="2394470" y="207784"/>
              </a:lnTo>
              <a:lnTo>
                <a:pt x="239447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24215"/>
          <a:ext cx="91440" cy="415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207784"/>
              </a:lnTo>
              <a:lnTo>
                <a:pt x="0" y="207784"/>
              </a:lnTo>
              <a:lnTo>
                <a:pt x="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94925" y="83476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</a:t>
          </a:r>
          <a:r>
            <a:rPr lang="es-ES" sz="1200" kern="1200" dirty="0" smtClean="0"/>
            <a:t>Ciudadano</a:t>
          </a:r>
          <a:endParaRPr lang="es-ES" sz="1200" kern="1200" dirty="0"/>
        </a:p>
      </dsp:txBody>
      <dsp:txXfrm>
        <a:off x="2394925" y="834764"/>
        <a:ext cx="1978901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89396" y="2239784"/>
        <a:ext cx="1978901" cy="98945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7E19-4A98-4471-9AF2-FD2B201BA6B9}">
      <dsp:nvSpPr>
        <dsp:cNvPr id="0" name=""/>
        <dsp:cNvSpPr/>
      </dsp:nvSpPr>
      <dsp:spPr>
        <a:xfrm>
          <a:off x="3845519" y="1770274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3011834" y="174238"/>
              </a:lnTo>
              <a:lnTo>
                <a:pt x="301183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8839-4088-438F-AC80-7E703D3FB4BC}">
      <dsp:nvSpPr>
        <dsp:cNvPr id="0" name=""/>
        <dsp:cNvSpPr/>
      </dsp:nvSpPr>
      <dsp:spPr>
        <a:xfrm>
          <a:off x="3845519" y="1770274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1003944" y="174238"/>
              </a:lnTo>
              <a:lnTo>
                <a:pt x="100394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2841574" y="1770274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1003944" y="0"/>
              </a:moveTo>
              <a:lnTo>
                <a:pt x="100394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833684" y="1770274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3011834" y="0"/>
              </a:moveTo>
              <a:lnTo>
                <a:pt x="301183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3015812" y="940568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15812" y="940568"/>
        <a:ext cx="1659412" cy="829706"/>
      </dsp:txXfrm>
    </dsp:sp>
    <dsp:sp modelId="{95D7A905-ADD2-4A8E-A0F3-2CAE75B8A31F}">
      <dsp:nvSpPr>
        <dsp:cNvPr id="0" name=""/>
        <dsp:cNvSpPr/>
      </dsp:nvSpPr>
      <dsp:spPr>
        <a:xfrm>
          <a:off x="3978" y="2118751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978" y="2118751"/>
        <a:ext cx="1659412" cy="829706"/>
      </dsp:txXfrm>
    </dsp:sp>
    <dsp:sp modelId="{BD10F608-A80A-42F4-8DAA-414391E447AE}">
      <dsp:nvSpPr>
        <dsp:cNvPr id="0" name=""/>
        <dsp:cNvSpPr/>
      </dsp:nvSpPr>
      <dsp:spPr>
        <a:xfrm>
          <a:off x="2011867" y="2118751"/>
          <a:ext cx="1659412" cy="956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11867" y="2118751"/>
        <a:ext cx="1659412" cy="956045"/>
      </dsp:txXfrm>
    </dsp:sp>
    <dsp:sp modelId="{477BFD6A-4235-46DD-9046-7B1AD41DBBE8}">
      <dsp:nvSpPr>
        <dsp:cNvPr id="0" name=""/>
        <dsp:cNvSpPr/>
      </dsp:nvSpPr>
      <dsp:spPr>
        <a:xfrm>
          <a:off x="4019757" y="2118751"/>
          <a:ext cx="1659412" cy="1348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4019757" y="2118751"/>
        <a:ext cx="1659412" cy="1348911"/>
      </dsp:txXfrm>
    </dsp:sp>
    <dsp:sp modelId="{EF91DE75-BDF4-4E60-B588-BCD9BC9BBB5B}">
      <dsp:nvSpPr>
        <dsp:cNvPr id="0" name=""/>
        <dsp:cNvSpPr/>
      </dsp:nvSpPr>
      <dsp:spPr>
        <a:xfrm>
          <a:off x="6027646" y="2118751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027646" y="2118751"/>
        <a:ext cx="1659412" cy="82970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89786" y="1128498"/>
          <a:ext cx="130066" cy="569814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69814"/>
              </a:lnTo>
              <a:lnTo>
                <a:pt x="0" y="5698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4162F-0F1F-444E-A044-A8DA4C89DE34}">
      <dsp:nvSpPr>
        <dsp:cNvPr id="0" name=""/>
        <dsp:cNvSpPr/>
      </dsp:nvSpPr>
      <dsp:spPr>
        <a:xfrm>
          <a:off x="8070716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8070716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498861" y="130066"/>
              </a:lnTo>
              <a:lnTo>
                <a:pt x="149886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072994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072994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118714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1498861" y="0"/>
              </a:moveTo>
              <a:lnTo>
                <a:pt x="1498861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19852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563"/>
              </a:lnTo>
              <a:lnTo>
                <a:pt x="2997722" y="1009563"/>
              </a:lnTo>
              <a:lnTo>
                <a:pt x="2997722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6A5-6DD0-4F8D-B7B4-6ACC8A27ECD1}">
      <dsp:nvSpPr>
        <dsp:cNvPr id="0" name=""/>
        <dsp:cNvSpPr/>
      </dsp:nvSpPr>
      <dsp:spPr>
        <a:xfrm>
          <a:off x="3574132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74132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49430" y="130066"/>
              </a:lnTo>
              <a:lnTo>
                <a:pt x="74943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20991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128498"/>
          <a:ext cx="749430" cy="1139629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2997722" y="0"/>
              </a:moveTo>
              <a:lnTo>
                <a:pt x="2997722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000488" y="50913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509133"/>
        <a:ext cx="1238728" cy="619364"/>
      </dsp:txXfrm>
    </dsp:sp>
    <dsp:sp modelId="{60DE0308-1291-4F3F-BF5D-E9B5AB7CE0F5}">
      <dsp:nvSpPr>
        <dsp:cNvPr id="0" name=""/>
        <dsp:cNvSpPr/>
      </dsp:nvSpPr>
      <dsp:spPr>
        <a:xfrm>
          <a:off x="2766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268127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2860047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3739544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4619041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268127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01627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501627" y="2860047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00488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2860047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00488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3739544"/>
        <a:ext cx="1238728" cy="619364"/>
      </dsp:txXfrm>
    </dsp:sp>
    <dsp:sp modelId="{7FDF5328-9AEA-459E-A013-9D9BE9665969}">
      <dsp:nvSpPr>
        <dsp:cNvPr id="0" name=""/>
        <dsp:cNvSpPr/>
      </dsp:nvSpPr>
      <dsp:spPr>
        <a:xfrm>
          <a:off x="3000488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000488" y="46190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268127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499349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latin typeface="Calibri" panose="020F0502020204030204" pitchFamily="34" charset="0"/>
            </a:rPr>
            <a:t>Natación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2860047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499349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3739544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499349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(O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4619041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998211" y="2860047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497072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497072" y="2860047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497072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 </a:t>
          </a:r>
        </a:p>
      </dsp:txBody>
      <dsp:txXfrm>
        <a:off x="7497072" y="3739544"/>
        <a:ext cx="1238728" cy="619364"/>
      </dsp:txXfrm>
    </dsp:sp>
    <dsp:sp modelId="{F97DFC0E-BB7F-430B-B3A6-F7B983BBB4F5}">
      <dsp:nvSpPr>
        <dsp:cNvPr id="0" name=""/>
        <dsp:cNvSpPr/>
      </dsp:nvSpPr>
      <dsp:spPr>
        <a:xfrm>
          <a:off x="7497072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</a:t>
          </a:r>
          <a:r>
            <a:rPr lang="es-MX" sz="1200" b="0" kern="1200" dirty="0" smtClean="0"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latin typeface="Calibri" panose="020F0502020204030204" pitchFamily="34" charset="0"/>
            </a:rPr>
            <a:t>iales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7497072" y="4619041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251058" y="1388630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251058" y="1388630"/>
        <a:ext cx="1238728" cy="61936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141285"/>
          <a:ext cx="3766195" cy="26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27"/>
              </a:lnTo>
              <a:lnTo>
                <a:pt x="3766195" y="130727"/>
              </a:lnTo>
              <a:lnTo>
                <a:pt x="3766195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141285"/>
          <a:ext cx="2259717" cy="26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27"/>
              </a:lnTo>
              <a:lnTo>
                <a:pt x="2259717" y="130727"/>
              </a:lnTo>
              <a:lnTo>
                <a:pt x="2259717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91487" y="2141285"/>
          <a:ext cx="753239" cy="26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27"/>
              </a:lnTo>
              <a:lnTo>
                <a:pt x="753239" y="130727"/>
              </a:lnTo>
              <a:lnTo>
                <a:pt x="753239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638248" y="2141285"/>
          <a:ext cx="753239" cy="261454"/>
        </a:xfrm>
        <a:custGeom>
          <a:avLst/>
          <a:gdLst/>
          <a:ahLst/>
          <a:cxnLst/>
          <a:rect l="0" t="0" r="0" b="0"/>
          <a:pathLst>
            <a:path>
              <a:moveTo>
                <a:pt x="753239" y="0"/>
              </a:moveTo>
              <a:lnTo>
                <a:pt x="753239" y="130727"/>
              </a:lnTo>
              <a:lnTo>
                <a:pt x="0" y="130727"/>
              </a:lnTo>
              <a:lnTo>
                <a:pt x="0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131770" y="2141285"/>
          <a:ext cx="2259717" cy="261454"/>
        </a:xfrm>
        <a:custGeom>
          <a:avLst/>
          <a:gdLst/>
          <a:ahLst/>
          <a:cxnLst/>
          <a:rect l="0" t="0" r="0" b="0"/>
          <a:pathLst>
            <a:path>
              <a:moveTo>
                <a:pt x="2259717" y="0"/>
              </a:moveTo>
              <a:lnTo>
                <a:pt x="2259717" y="130727"/>
              </a:lnTo>
              <a:lnTo>
                <a:pt x="0" y="130727"/>
              </a:lnTo>
              <a:lnTo>
                <a:pt x="0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9F0C-0EDA-455A-A22A-32CEE0F4312E}">
      <dsp:nvSpPr>
        <dsp:cNvPr id="0" name=""/>
        <dsp:cNvSpPr/>
      </dsp:nvSpPr>
      <dsp:spPr>
        <a:xfrm>
          <a:off x="625292" y="2141285"/>
          <a:ext cx="3766195" cy="261454"/>
        </a:xfrm>
        <a:custGeom>
          <a:avLst/>
          <a:gdLst/>
          <a:ahLst/>
          <a:cxnLst/>
          <a:rect l="0" t="0" r="0" b="0"/>
          <a:pathLst>
            <a:path>
              <a:moveTo>
                <a:pt x="3766195" y="0"/>
              </a:moveTo>
              <a:lnTo>
                <a:pt x="3766195" y="130727"/>
              </a:lnTo>
              <a:lnTo>
                <a:pt x="0" y="130727"/>
              </a:lnTo>
              <a:lnTo>
                <a:pt x="0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257318"/>
          <a:ext cx="91440" cy="261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768975" y="634806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768975" y="634806"/>
        <a:ext cx="1245023" cy="622511"/>
      </dsp:txXfrm>
    </dsp:sp>
    <dsp:sp modelId="{94C7EDBA-BCD6-4A4D-B6F8-C772F26D1FC5}">
      <dsp:nvSpPr>
        <dsp:cNvPr id="0" name=""/>
        <dsp:cNvSpPr/>
      </dsp:nvSpPr>
      <dsp:spPr>
        <a:xfrm>
          <a:off x="3768975" y="1518773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768975" y="1518773"/>
        <a:ext cx="1245023" cy="622511"/>
      </dsp:txXfrm>
    </dsp:sp>
    <dsp:sp modelId="{D78DC00E-B0C2-499E-91AB-273D489E33A7}">
      <dsp:nvSpPr>
        <dsp:cNvPr id="0" name=""/>
        <dsp:cNvSpPr/>
      </dsp:nvSpPr>
      <dsp:spPr>
        <a:xfrm>
          <a:off x="2780" y="2402739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780" y="2402739"/>
        <a:ext cx="1245023" cy="622511"/>
      </dsp:txXfrm>
    </dsp:sp>
    <dsp:sp modelId="{A5D29336-0AF0-4111-A45C-A220EB0D16F6}">
      <dsp:nvSpPr>
        <dsp:cNvPr id="0" name=""/>
        <dsp:cNvSpPr/>
      </dsp:nvSpPr>
      <dsp:spPr>
        <a:xfrm>
          <a:off x="1509258" y="2402739"/>
          <a:ext cx="1245023" cy="1026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509258" y="2402739"/>
        <a:ext cx="1245023" cy="1026453"/>
      </dsp:txXfrm>
    </dsp:sp>
    <dsp:sp modelId="{A7A1F951-7745-438A-85E4-3B9635BC2785}">
      <dsp:nvSpPr>
        <dsp:cNvPr id="0" name=""/>
        <dsp:cNvSpPr/>
      </dsp:nvSpPr>
      <dsp:spPr>
        <a:xfrm>
          <a:off x="3015736" y="2402739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015736" y="2402739"/>
        <a:ext cx="1245023" cy="622511"/>
      </dsp:txXfrm>
    </dsp:sp>
    <dsp:sp modelId="{8AA127F0-212F-407C-B583-69268D702B58}">
      <dsp:nvSpPr>
        <dsp:cNvPr id="0" name=""/>
        <dsp:cNvSpPr/>
      </dsp:nvSpPr>
      <dsp:spPr>
        <a:xfrm>
          <a:off x="4522214" y="2402739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sp:txBody>
      <dsp:txXfrm>
        <a:off x="4522214" y="2402739"/>
        <a:ext cx="1245023" cy="622511"/>
      </dsp:txXfrm>
    </dsp:sp>
    <dsp:sp modelId="{25C22A66-508B-40A9-BD0A-9C9BCE402A01}">
      <dsp:nvSpPr>
        <dsp:cNvPr id="0" name=""/>
        <dsp:cNvSpPr/>
      </dsp:nvSpPr>
      <dsp:spPr>
        <a:xfrm>
          <a:off x="6028692" y="2402739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6028692" y="2402739"/>
        <a:ext cx="1245023" cy="622511"/>
      </dsp:txXfrm>
    </dsp:sp>
    <dsp:sp modelId="{DD2CD80F-B891-44A1-8BDE-DBABF7B219CF}">
      <dsp:nvSpPr>
        <dsp:cNvPr id="0" name=""/>
        <dsp:cNvSpPr/>
      </dsp:nvSpPr>
      <dsp:spPr>
        <a:xfrm>
          <a:off x="7535170" y="2402739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535170" y="2402739"/>
        <a:ext cx="1245023" cy="62251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45479-6BA6-4898-9703-AF560C292F67}">
      <dsp:nvSpPr>
        <dsp:cNvPr id="0" name=""/>
        <dsp:cNvSpPr/>
      </dsp:nvSpPr>
      <dsp:spPr>
        <a:xfrm>
          <a:off x="3960439" y="2098028"/>
          <a:ext cx="3101840" cy="3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5"/>
              </a:lnTo>
              <a:lnTo>
                <a:pt x="3101840" y="179445"/>
              </a:lnTo>
              <a:lnTo>
                <a:pt x="310184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960439" y="2098028"/>
          <a:ext cx="1033946" cy="3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5"/>
              </a:lnTo>
              <a:lnTo>
                <a:pt x="1033946" y="179445"/>
              </a:lnTo>
              <a:lnTo>
                <a:pt x="1033946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926492" y="2098028"/>
          <a:ext cx="1033946" cy="358890"/>
        </a:xfrm>
        <a:custGeom>
          <a:avLst/>
          <a:gdLst/>
          <a:ahLst/>
          <a:cxnLst/>
          <a:rect l="0" t="0" r="0" b="0"/>
          <a:pathLst>
            <a:path>
              <a:moveTo>
                <a:pt x="1033946" y="0"/>
              </a:moveTo>
              <a:lnTo>
                <a:pt x="1033946" y="179445"/>
              </a:lnTo>
              <a:lnTo>
                <a:pt x="0" y="179445"/>
              </a:lnTo>
              <a:lnTo>
                <a:pt x="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9F0C-0EDA-455A-A22A-32CEE0F4312E}">
      <dsp:nvSpPr>
        <dsp:cNvPr id="0" name=""/>
        <dsp:cNvSpPr/>
      </dsp:nvSpPr>
      <dsp:spPr>
        <a:xfrm>
          <a:off x="858598" y="2098028"/>
          <a:ext cx="3101840" cy="358890"/>
        </a:xfrm>
        <a:custGeom>
          <a:avLst/>
          <a:gdLst/>
          <a:ahLst/>
          <a:cxnLst/>
          <a:rect l="0" t="0" r="0" b="0"/>
          <a:pathLst>
            <a:path>
              <a:moveTo>
                <a:pt x="3101840" y="0"/>
              </a:moveTo>
              <a:lnTo>
                <a:pt x="3101840" y="179445"/>
              </a:lnTo>
              <a:lnTo>
                <a:pt x="0" y="179445"/>
              </a:lnTo>
              <a:lnTo>
                <a:pt x="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914719" y="884636"/>
          <a:ext cx="91440" cy="358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105937" y="30134"/>
          <a:ext cx="1709003" cy="854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sp:txBody>
      <dsp:txXfrm>
        <a:off x="3105937" y="30134"/>
        <a:ext cx="1709003" cy="854501"/>
      </dsp:txXfrm>
    </dsp:sp>
    <dsp:sp modelId="{94C7EDBA-BCD6-4A4D-B6F8-C772F26D1FC5}">
      <dsp:nvSpPr>
        <dsp:cNvPr id="0" name=""/>
        <dsp:cNvSpPr/>
      </dsp:nvSpPr>
      <dsp:spPr>
        <a:xfrm>
          <a:off x="3105937" y="1243527"/>
          <a:ext cx="1709003" cy="854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05937" y="1243527"/>
        <a:ext cx="1709003" cy="854501"/>
      </dsp:txXfrm>
    </dsp:sp>
    <dsp:sp modelId="{D78DC00E-B0C2-499E-91AB-273D489E33A7}">
      <dsp:nvSpPr>
        <dsp:cNvPr id="0" name=""/>
        <dsp:cNvSpPr/>
      </dsp:nvSpPr>
      <dsp:spPr>
        <a:xfrm>
          <a:off x="4097" y="2456919"/>
          <a:ext cx="1709003" cy="1360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Natación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97" y="2456919"/>
        <a:ext cx="1709003" cy="1360426"/>
      </dsp:txXfrm>
    </dsp:sp>
    <dsp:sp modelId="{A5D29336-0AF0-4111-A45C-A220EB0D16F6}">
      <dsp:nvSpPr>
        <dsp:cNvPr id="0" name=""/>
        <dsp:cNvSpPr/>
      </dsp:nvSpPr>
      <dsp:spPr>
        <a:xfrm>
          <a:off x="2071991" y="2456919"/>
          <a:ext cx="1709003" cy="1360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071991" y="2456919"/>
        <a:ext cx="1709003" cy="1360426"/>
      </dsp:txXfrm>
    </dsp:sp>
    <dsp:sp modelId="{A7A1F951-7745-438A-85E4-3B9635BC2785}">
      <dsp:nvSpPr>
        <dsp:cNvPr id="0" name=""/>
        <dsp:cNvSpPr/>
      </dsp:nvSpPr>
      <dsp:spPr>
        <a:xfrm>
          <a:off x="4139884" y="2456919"/>
          <a:ext cx="1709003" cy="13609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Enfermera (o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139884" y="2456919"/>
        <a:ext cx="1709003" cy="1360921"/>
      </dsp:txXfrm>
    </dsp:sp>
    <dsp:sp modelId="{8AA127F0-212F-407C-B583-69268D702B58}">
      <dsp:nvSpPr>
        <dsp:cNvPr id="0" name=""/>
        <dsp:cNvSpPr/>
      </dsp:nvSpPr>
      <dsp:spPr>
        <a:xfrm>
          <a:off x="6207778" y="2456919"/>
          <a:ext cx="1709003" cy="1324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Boletera </a:t>
          </a:r>
        </a:p>
      </dsp:txBody>
      <dsp:txXfrm>
        <a:off x="6207778" y="2456919"/>
        <a:ext cx="1709003" cy="1324853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33506" y="1214148"/>
          <a:ext cx="186683" cy="817851"/>
        </a:xfrm>
        <a:custGeom>
          <a:avLst/>
          <a:gdLst/>
          <a:ahLst/>
          <a:cxnLst/>
          <a:rect l="0" t="0" r="0" b="0"/>
          <a:pathLst>
            <a:path>
              <a:moveTo>
                <a:pt x="186683" y="0"/>
              </a:moveTo>
              <a:lnTo>
                <a:pt x="186683" y="817851"/>
              </a:lnTo>
              <a:lnTo>
                <a:pt x="0" y="817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3226958" y="1449019"/>
              </a:lnTo>
              <a:lnTo>
                <a:pt x="3226958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1075652" y="1449019"/>
              </a:lnTo>
              <a:lnTo>
                <a:pt x="1075652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25179"/>
          <a:ext cx="2499674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25179"/>
        <a:ext cx="2499674" cy="888969"/>
      </dsp:txXfrm>
    </dsp:sp>
    <dsp:sp modelId="{F3820999-957E-48C1-9F73-5062233A363C}">
      <dsp:nvSpPr>
        <dsp:cNvPr id="0" name=""/>
        <dsp:cNvSpPr/>
      </dsp:nvSpPr>
      <dsp:spPr>
        <a:xfrm>
          <a:off x="4262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849851"/>
        <a:ext cx="1777938" cy="888969"/>
      </dsp:txXfrm>
    </dsp:sp>
    <dsp:sp modelId="{60213595-E635-47F6-9FB6-3E7D86CF6907}">
      <dsp:nvSpPr>
        <dsp:cNvPr id="0" name=""/>
        <dsp:cNvSpPr/>
      </dsp:nvSpPr>
      <dsp:spPr>
        <a:xfrm>
          <a:off x="2155568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849851"/>
        <a:ext cx="1777938" cy="888969"/>
      </dsp:txXfrm>
    </dsp:sp>
    <dsp:sp modelId="{67F1DC44-2E3B-4303-A402-930E7F58F13F}">
      <dsp:nvSpPr>
        <dsp:cNvPr id="0" name=""/>
        <dsp:cNvSpPr/>
      </dsp:nvSpPr>
      <dsp:spPr>
        <a:xfrm>
          <a:off x="4306873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06873" y="2849851"/>
        <a:ext cx="1777938" cy="888969"/>
      </dsp:txXfrm>
    </dsp:sp>
    <dsp:sp modelId="{B4AD66BF-4C16-467B-BCFF-8D24D087A413}">
      <dsp:nvSpPr>
        <dsp:cNvPr id="0" name=""/>
        <dsp:cNvSpPr/>
      </dsp:nvSpPr>
      <dsp:spPr>
        <a:xfrm>
          <a:off x="6458179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849851"/>
        <a:ext cx="1777938" cy="888969"/>
      </dsp:txXfrm>
    </dsp:sp>
    <dsp:sp modelId="{AEA21AD5-A041-401A-AB0B-7561A463D652}">
      <dsp:nvSpPr>
        <dsp:cNvPr id="0" name=""/>
        <dsp:cNvSpPr/>
      </dsp:nvSpPr>
      <dsp:spPr>
        <a:xfrm>
          <a:off x="2155568" y="1587515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155568" y="1587515"/>
        <a:ext cx="1777938" cy="88896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24"/>
              </a:lnTo>
              <a:lnTo>
                <a:pt x="101467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109387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101467" y="0"/>
              </a:moveTo>
              <a:lnTo>
                <a:pt x="101467" y="444524"/>
              </a:lnTo>
              <a:lnTo>
                <a:pt x="0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455E-5B2B-4878-A6F8-DC96513744C7}">
      <dsp:nvSpPr>
        <dsp:cNvPr id="0" name=""/>
        <dsp:cNvSpPr/>
      </dsp:nvSpPr>
      <dsp:spPr>
        <a:xfrm>
          <a:off x="7595011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595011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595011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595011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3429876" y="787582"/>
              </a:lnTo>
              <a:lnTo>
                <a:pt x="3429876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0073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0073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0073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0073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0073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1714938" y="787582"/>
              </a:lnTo>
              <a:lnTo>
                <a:pt x="1714938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485644"/>
          <a:ext cx="91440" cy="88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0A66-6A01-452C-B113-81A5E4A3B2E3}">
      <dsp:nvSpPr>
        <dsp:cNvPr id="0" name=""/>
        <dsp:cNvSpPr/>
      </dsp:nvSpPr>
      <dsp:spPr>
        <a:xfrm>
          <a:off x="2450196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50196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50196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50196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50196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95916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1714938" y="0"/>
              </a:moveTo>
              <a:lnTo>
                <a:pt x="1714938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35258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35258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35258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35258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35258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51EC7-4E22-47E2-ACD8-B564C1FD2546}">
      <dsp:nvSpPr>
        <dsp:cNvPr id="0" name=""/>
        <dsp:cNvSpPr/>
      </dsp:nvSpPr>
      <dsp:spPr>
        <a:xfrm>
          <a:off x="780978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3429876" y="0"/>
              </a:moveTo>
              <a:lnTo>
                <a:pt x="3429876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32855" y="2465"/>
          <a:ext cx="2555998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932855" y="2465"/>
        <a:ext cx="2555998" cy="483179"/>
      </dsp:txXfrm>
    </dsp:sp>
    <dsp:sp modelId="{9D0F3412-AD6F-4DB2-BB65-45660A7EE414}">
      <dsp:nvSpPr>
        <dsp:cNvPr id="0" name=""/>
        <dsp:cNvSpPr/>
      </dsp:nvSpPr>
      <dsp:spPr>
        <a:xfrm>
          <a:off x="24977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 </a:t>
          </a:r>
        </a:p>
      </dsp:txBody>
      <dsp:txXfrm>
        <a:off x="24977" y="1374694"/>
        <a:ext cx="1512002" cy="483179"/>
      </dsp:txXfrm>
    </dsp:sp>
    <dsp:sp modelId="{3CDBD0E6-FBC6-45A6-AE18-BECFF733441A}">
      <dsp:nvSpPr>
        <dsp:cNvPr id="0" name=""/>
        <dsp:cNvSpPr/>
      </dsp:nvSpPr>
      <dsp:spPr>
        <a:xfrm>
          <a:off x="24977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977" y="2060808"/>
        <a:ext cx="1512002" cy="483179"/>
      </dsp:txXfrm>
    </dsp:sp>
    <dsp:sp modelId="{2B319F80-C2D7-4B4C-A394-BCF4706F72D1}">
      <dsp:nvSpPr>
        <dsp:cNvPr id="0" name=""/>
        <dsp:cNvSpPr/>
      </dsp:nvSpPr>
      <dsp:spPr>
        <a:xfrm>
          <a:off x="24977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4977" y="2746923"/>
        <a:ext cx="1512002" cy="483179"/>
      </dsp:txXfrm>
    </dsp:sp>
    <dsp:sp modelId="{6B2114EF-2B0B-4812-8528-EC20BB09FA21}">
      <dsp:nvSpPr>
        <dsp:cNvPr id="0" name=""/>
        <dsp:cNvSpPr/>
      </dsp:nvSpPr>
      <dsp:spPr>
        <a:xfrm>
          <a:off x="24977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4977" y="3433037"/>
        <a:ext cx="1512002" cy="483179"/>
      </dsp:txXfrm>
    </dsp:sp>
    <dsp:sp modelId="{EE9AD151-0B77-4C81-AFE8-565E5B3E87C6}">
      <dsp:nvSpPr>
        <dsp:cNvPr id="0" name=""/>
        <dsp:cNvSpPr/>
      </dsp:nvSpPr>
      <dsp:spPr>
        <a:xfrm>
          <a:off x="24977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</a:t>
          </a:r>
          <a:r>
            <a:rPr lang="es-MX" sz="1200" b="0" kern="1200" dirty="0" smtClean="0">
              <a:latin typeface="Calibri" panose="020F0502020204030204" pitchFamily="34" charset="0"/>
            </a:rPr>
            <a:t>Gimnasia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4977" y="4119151"/>
        <a:ext cx="1512002" cy="483179"/>
      </dsp:txXfrm>
    </dsp:sp>
    <dsp:sp modelId="{C57F9FF8-54EA-4115-ACC4-735D328650D0}">
      <dsp:nvSpPr>
        <dsp:cNvPr id="0" name=""/>
        <dsp:cNvSpPr/>
      </dsp:nvSpPr>
      <dsp:spPr>
        <a:xfrm>
          <a:off x="24977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Basquetbol </a:t>
          </a:r>
        </a:p>
      </dsp:txBody>
      <dsp:txXfrm>
        <a:off x="24977" y="4805266"/>
        <a:ext cx="1512002" cy="483179"/>
      </dsp:txXfrm>
    </dsp:sp>
    <dsp:sp modelId="{B29F7287-F942-44B6-93A4-47BEADA2A81C}">
      <dsp:nvSpPr>
        <dsp:cNvPr id="0" name=""/>
        <dsp:cNvSpPr/>
      </dsp:nvSpPr>
      <dsp:spPr>
        <a:xfrm>
          <a:off x="1739915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1374694"/>
        <a:ext cx="1512002" cy="483179"/>
      </dsp:txXfrm>
    </dsp:sp>
    <dsp:sp modelId="{27A32F62-B68F-4AEE-84A1-F97F50EBBA18}">
      <dsp:nvSpPr>
        <dsp:cNvPr id="0" name=""/>
        <dsp:cNvSpPr/>
      </dsp:nvSpPr>
      <dsp:spPr>
        <a:xfrm>
          <a:off x="1739915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2060808"/>
        <a:ext cx="1512002" cy="483179"/>
      </dsp:txXfrm>
    </dsp:sp>
    <dsp:sp modelId="{B9E8992B-9156-4A96-AB16-EC092786C160}">
      <dsp:nvSpPr>
        <dsp:cNvPr id="0" name=""/>
        <dsp:cNvSpPr/>
      </dsp:nvSpPr>
      <dsp:spPr>
        <a:xfrm>
          <a:off x="1739915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2746923"/>
        <a:ext cx="1512002" cy="483179"/>
      </dsp:txXfrm>
    </dsp:sp>
    <dsp:sp modelId="{8FB4D403-7461-49E4-9582-CAA35D1105B2}">
      <dsp:nvSpPr>
        <dsp:cNvPr id="0" name=""/>
        <dsp:cNvSpPr/>
      </dsp:nvSpPr>
      <dsp:spPr>
        <a:xfrm>
          <a:off x="1739915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3433037"/>
        <a:ext cx="1512002" cy="483179"/>
      </dsp:txXfrm>
    </dsp:sp>
    <dsp:sp modelId="{2B318068-53DB-4F61-A843-724F59D172C4}">
      <dsp:nvSpPr>
        <dsp:cNvPr id="0" name=""/>
        <dsp:cNvSpPr/>
      </dsp:nvSpPr>
      <dsp:spPr>
        <a:xfrm>
          <a:off x="1739915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4119151"/>
        <a:ext cx="1512002" cy="483179"/>
      </dsp:txXfrm>
    </dsp:sp>
    <dsp:sp modelId="{95682793-658D-40B8-8E8D-D925E57D45BF}">
      <dsp:nvSpPr>
        <dsp:cNvPr id="0" name=""/>
        <dsp:cNvSpPr/>
      </dsp:nvSpPr>
      <dsp:spPr>
        <a:xfrm>
          <a:off x="1739915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4805266"/>
        <a:ext cx="1512002" cy="483179"/>
      </dsp:txXfrm>
    </dsp:sp>
    <dsp:sp modelId="{85ACF998-07AC-4F8D-9B53-AF82CAC37F15}">
      <dsp:nvSpPr>
        <dsp:cNvPr id="0" name=""/>
        <dsp:cNvSpPr/>
      </dsp:nvSpPr>
      <dsp:spPr>
        <a:xfrm>
          <a:off x="3454853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4853" y="1374694"/>
        <a:ext cx="1512002" cy="483179"/>
      </dsp:txXfrm>
    </dsp:sp>
    <dsp:sp modelId="{B1133E6E-C352-41D4-8F50-A4978B2B4D45}">
      <dsp:nvSpPr>
        <dsp:cNvPr id="0" name=""/>
        <dsp:cNvSpPr/>
      </dsp:nvSpPr>
      <dsp:spPr>
        <a:xfrm>
          <a:off x="3454853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kern="1200" dirty="0"/>
        </a:p>
      </dsp:txBody>
      <dsp:txXfrm>
        <a:off x="3454853" y="2060808"/>
        <a:ext cx="1512002" cy="483179"/>
      </dsp:txXfrm>
    </dsp:sp>
    <dsp:sp modelId="{569FBB45-FA10-4B15-BB71-43EB55F44831}">
      <dsp:nvSpPr>
        <dsp:cNvPr id="0" name=""/>
        <dsp:cNvSpPr/>
      </dsp:nvSpPr>
      <dsp:spPr>
        <a:xfrm>
          <a:off x="3454853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4853" y="2746923"/>
        <a:ext cx="1512002" cy="483179"/>
      </dsp:txXfrm>
    </dsp:sp>
    <dsp:sp modelId="{4C4434B8-4A8A-49C2-96E9-9408F539FD91}">
      <dsp:nvSpPr>
        <dsp:cNvPr id="0" name=""/>
        <dsp:cNvSpPr/>
      </dsp:nvSpPr>
      <dsp:spPr>
        <a:xfrm>
          <a:off x="3454853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kern="1200" dirty="0"/>
        </a:p>
      </dsp:txBody>
      <dsp:txXfrm>
        <a:off x="3454853" y="3433037"/>
        <a:ext cx="1512002" cy="483179"/>
      </dsp:txXfrm>
    </dsp:sp>
    <dsp:sp modelId="{D27EE0C2-6C9E-40C3-908B-8A092999B67F}">
      <dsp:nvSpPr>
        <dsp:cNvPr id="0" name=""/>
        <dsp:cNvSpPr/>
      </dsp:nvSpPr>
      <dsp:spPr>
        <a:xfrm>
          <a:off x="3454853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kern="1200" dirty="0"/>
        </a:p>
      </dsp:txBody>
      <dsp:txXfrm>
        <a:off x="3454853" y="4119151"/>
        <a:ext cx="1512002" cy="483179"/>
      </dsp:txXfrm>
    </dsp:sp>
    <dsp:sp modelId="{6BEE6CA0-88A1-40D0-A701-2F050935EFE9}">
      <dsp:nvSpPr>
        <dsp:cNvPr id="0" name=""/>
        <dsp:cNvSpPr/>
      </dsp:nvSpPr>
      <dsp:spPr>
        <a:xfrm>
          <a:off x="3454853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4853" y="4805266"/>
        <a:ext cx="1512002" cy="483179"/>
      </dsp:txXfrm>
    </dsp:sp>
    <dsp:sp modelId="{DA854F60-D025-447B-8ABA-9033A30C3C65}">
      <dsp:nvSpPr>
        <dsp:cNvPr id="0" name=""/>
        <dsp:cNvSpPr/>
      </dsp:nvSpPr>
      <dsp:spPr>
        <a:xfrm>
          <a:off x="5169791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1374694"/>
        <a:ext cx="1512002" cy="483179"/>
      </dsp:txXfrm>
    </dsp:sp>
    <dsp:sp modelId="{296B07CC-DEEA-4D60-A76A-0C63BCA3B3CB}">
      <dsp:nvSpPr>
        <dsp:cNvPr id="0" name=""/>
        <dsp:cNvSpPr/>
      </dsp:nvSpPr>
      <dsp:spPr>
        <a:xfrm>
          <a:off x="5169791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060808"/>
        <a:ext cx="1512002" cy="483179"/>
      </dsp:txXfrm>
    </dsp:sp>
    <dsp:sp modelId="{F854290B-D4C8-4283-8F29-4F0A57F90D1B}">
      <dsp:nvSpPr>
        <dsp:cNvPr id="0" name=""/>
        <dsp:cNvSpPr/>
      </dsp:nvSpPr>
      <dsp:spPr>
        <a:xfrm>
          <a:off x="5169791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746923"/>
        <a:ext cx="1512002" cy="483179"/>
      </dsp:txXfrm>
    </dsp:sp>
    <dsp:sp modelId="{868956F4-0BEE-4F9B-8174-E650CCF12671}">
      <dsp:nvSpPr>
        <dsp:cNvPr id="0" name=""/>
        <dsp:cNvSpPr/>
      </dsp:nvSpPr>
      <dsp:spPr>
        <a:xfrm>
          <a:off x="5169791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3433037"/>
        <a:ext cx="1512002" cy="483179"/>
      </dsp:txXfrm>
    </dsp:sp>
    <dsp:sp modelId="{3A2B1780-B48C-495B-A709-52C782BB1442}">
      <dsp:nvSpPr>
        <dsp:cNvPr id="0" name=""/>
        <dsp:cNvSpPr/>
      </dsp:nvSpPr>
      <dsp:spPr>
        <a:xfrm>
          <a:off x="5169791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119151"/>
        <a:ext cx="1512002" cy="483179"/>
      </dsp:txXfrm>
    </dsp:sp>
    <dsp:sp modelId="{9A0FA0E9-D6CD-4A0F-A6B6-D03080FB7F17}">
      <dsp:nvSpPr>
        <dsp:cNvPr id="0" name=""/>
        <dsp:cNvSpPr/>
      </dsp:nvSpPr>
      <dsp:spPr>
        <a:xfrm>
          <a:off x="5169791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805266"/>
        <a:ext cx="1512002" cy="483179"/>
      </dsp:txXfrm>
    </dsp:sp>
    <dsp:sp modelId="{D892A28A-A20F-498E-A7C2-6A8A5A795ED4}">
      <dsp:nvSpPr>
        <dsp:cNvPr id="0" name=""/>
        <dsp:cNvSpPr/>
      </dsp:nvSpPr>
      <dsp:spPr>
        <a:xfrm>
          <a:off x="6884729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kern="1200" dirty="0"/>
        </a:p>
      </dsp:txBody>
      <dsp:txXfrm>
        <a:off x="6884729" y="1374694"/>
        <a:ext cx="1512002" cy="483179"/>
      </dsp:txXfrm>
    </dsp:sp>
    <dsp:sp modelId="{4C63BD63-7E32-4CC7-8956-57E4B33361E2}">
      <dsp:nvSpPr>
        <dsp:cNvPr id="0" name=""/>
        <dsp:cNvSpPr/>
      </dsp:nvSpPr>
      <dsp:spPr>
        <a:xfrm>
          <a:off x="6884729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</a:t>
          </a:r>
          <a:r>
            <a:rPr lang="es-MX" sz="1200" kern="1200" dirty="0" smtClean="0">
              <a:latin typeface="Calibri" panose="020F0502020204030204" pitchFamily="34" charset="0"/>
            </a:rPr>
            <a:t>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84729" y="2060808"/>
        <a:ext cx="1512002" cy="483179"/>
      </dsp:txXfrm>
    </dsp:sp>
    <dsp:sp modelId="{E69F6102-1ABE-4CA6-A2C1-B406560E2A60}">
      <dsp:nvSpPr>
        <dsp:cNvPr id="0" name=""/>
        <dsp:cNvSpPr/>
      </dsp:nvSpPr>
      <dsp:spPr>
        <a:xfrm>
          <a:off x="6884729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84729" y="2746923"/>
        <a:ext cx="1512002" cy="483179"/>
      </dsp:txXfrm>
    </dsp:sp>
    <dsp:sp modelId="{498665EC-0049-4566-BBEA-AFEAC04E10E2}">
      <dsp:nvSpPr>
        <dsp:cNvPr id="0" name=""/>
        <dsp:cNvSpPr/>
      </dsp:nvSpPr>
      <dsp:spPr>
        <a:xfrm>
          <a:off x="6884729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</a:t>
          </a:r>
          <a:r>
            <a:rPr lang="es-MX" sz="1200" kern="1200" dirty="0" smtClean="0">
              <a:latin typeface="Calibri" panose="020F0502020204030204" pitchFamily="34" charset="0"/>
            </a:rPr>
            <a:t>Marciales</a:t>
          </a:r>
          <a:endParaRPr lang="es-ES" sz="1200" kern="1200" dirty="0"/>
        </a:p>
      </dsp:txBody>
      <dsp:txXfrm>
        <a:off x="6884729" y="3433037"/>
        <a:ext cx="1512002" cy="483179"/>
      </dsp:txXfrm>
    </dsp:sp>
    <dsp:sp modelId="{2847370A-D622-4A18-AABA-566F6270CD9E}">
      <dsp:nvSpPr>
        <dsp:cNvPr id="0" name=""/>
        <dsp:cNvSpPr/>
      </dsp:nvSpPr>
      <dsp:spPr>
        <a:xfrm>
          <a:off x="6884729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6884729" y="4119151"/>
        <a:ext cx="1512002" cy="483179"/>
      </dsp:txXfrm>
    </dsp:sp>
    <dsp:sp modelId="{B942DF9C-BA00-42B3-AF71-148728147FCE}">
      <dsp:nvSpPr>
        <dsp:cNvPr id="0" name=""/>
        <dsp:cNvSpPr/>
      </dsp:nvSpPr>
      <dsp:spPr>
        <a:xfrm>
          <a:off x="2597384" y="688579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597384" y="688579"/>
        <a:ext cx="1512002" cy="483179"/>
      </dsp:txXfrm>
    </dsp:sp>
    <dsp:sp modelId="{B277CEB9-CD22-4D45-8CC0-6CDCD3DE2D25}">
      <dsp:nvSpPr>
        <dsp:cNvPr id="0" name=""/>
        <dsp:cNvSpPr/>
      </dsp:nvSpPr>
      <dsp:spPr>
        <a:xfrm>
          <a:off x="4312322" y="688579"/>
          <a:ext cx="2052003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4312322" y="688579"/>
        <a:ext cx="2052003" cy="48317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334837" y="1869467"/>
          <a:ext cx="133000" cy="582667"/>
        </a:xfrm>
        <a:custGeom>
          <a:avLst/>
          <a:gdLst/>
          <a:ahLst/>
          <a:cxnLst/>
          <a:rect l="0" t="0" r="0" b="0"/>
          <a:pathLst>
            <a:path>
              <a:moveTo>
                <a:pt x="133000" y="0"/>
              </a:moveTo>
              <a:lnTo>
                <a:pt x="133000" y="582667"/>
              </a:lnTo>
              <a:lnTo>
                <a:pt x="0" y="582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3831674" y="1032335"/>
              </a:lnTo>
              <a:lnTo>
                <a:pt x="383167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12BE-B311-459C-B160-499234CCC886}">
      <dsp:nvSpPr>
        <dsp:cNvPr id="0" name=""/>
        <dsp:cNvSpPr/>
      </dsp:nvSpPr>
      <dsp:spPr>
        <a:xfrm>
          <a:off x="4467838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2299004" y="1032335"/>
              </a:lnTo>
              <a:lnTo>
                <a:pt x="229900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766334" y="1032335"/>
              </a:lnTo>
              <a:lnTo>
                <a:pt x="76633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3701503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766334" y="0"/>
              </a:moveTo>
              <a:lnTo>
                <a:pt x="76633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168833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2299004" y="0"/>
              </a:moveTo>
              <a:lnTo>
                <a:pt x="229900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636163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3831674" y="0"/>
              </a:moveTo>
              <a:lnTo>
                <a:pt x="383167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834503" y="1236132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834503" y="1236132"/>
        <a:ext cx="1266669" cy="633334"/>
      </dsp:txXfrm>
    </dsp:sp>
    <dsp:sp modelId="{71F858D5-27F4-4273-81B4-B06B76410D20}">
      <dsp:nvSpPr>
        <dsp:cNvPr id="0" name=""/>
        <dsp:cNvSpPr/>
      </dsp:nvSpPr>
      <dsp:spPr>
        <a:xfrm>
          <a:off x="2829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829" y="3034802"/>
        <a:ext cx="1266669" cy="828002"/>
      </dsp:txXfrm>
    </dsp:sp>
    <dsp:sp modelId="{6202DA37-19EA-4D59-8A8D-38EC7F62FB26}">
      <dsp:nvSpPr>
        <dsp:cNvPr id="0" name=""/>
        <dsp:cNvSpPr/>
      </dsp:nvSpPr>
      <dsp:spPr>
        <a:xfrm>
          <a:off x="153549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sp:txBody>
      <dsp:txXfrm>
        <a:off x="1535498" y="3034802"/>
        <a:ext cx="1266669" cy="828002"/>
      </dsp:txXfrm>
    </dsp:sp>
    <dsp:sp modelId="{E59D2B33-78E4-485B-BD69-4E2F5973A8B9}">
      <dsp:nvSpPr>
        <dsp:cNvPr id="0" name=""/>
        <dsp:cNvSpPr/>
      </dsp:nvSpPr>
      <dsp:spPr>
        <a:xfrm>
          <a:off x="306816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68168" y="3034802"/>
        <a:ext cx="1266669" cy="828002"/>
      </dsp:txXfrm>
    </dsp:sp>
    <dsp:sp modelId="{94B1158B-EE32-43A3-920D-6888C42D00EA}">
      <dsp:nvSpPr>
        <dsp:cNvPr id="0" name=""/>
        <dsp:cNvSpPr/>
      </dsp:nvSpPr>
      <dsp:spPr>
        <a:xfrm>
          <a:off x="460083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00838" y="3034802"/>
        <a:ext cx="1266669" cy="828002"/>
      </dsp:txXfrm>
    </dsp:sp>
    <dsp:sp modelId="{716367ED-F864-4DE4-83D3-1D5215AC0857}">
      <dsp:nvSpPr>
        <dsp:cNvPr id="0" name=""/>
        <dsp:cNvSpPr/>
      </dsp:nvSpPr>
      <dsp:spPr>
        <a:xfrm>
          <a:off x="613350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Deportivos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133507" y="3034802"/>
        <a:ext cx="1266669" cy="828002"/>
      </dsp:txXfrm>
    </dsp:sp>
    <dsp:sp modelId="{1EF853FC-E356-40F4-9CD3-5A3596617B14}">
      <dsp:nvSpPr>
        <dsp:cNvPr id="0" name=""/>
        <dsp:cNvSpPr/>
      </dsp:nvSpPr>
      <dsp:spPr>
        <a:xfrm>
          <a:off x="766617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666177" y="3034802"/>
        <a:ext cx="1266669" cy="828002"/>
      </dsp:txXfrm>
    </dsp:sp>
    <dsp:sp modelId="{52002C5B-9C49-4BFB-8F8E-C4595F57B19E}">
      <dsp:nvSpPr>
        <dsp:cNvPr id="0" name=""/>
        <dsp:cNvSpPr/>
      </dsp:nvSpPr>
      <dsp:spPr>
        <a:xfrm>
          <a:off x="3068168" y="2135467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3068168" y="2135467"/>
        <a:ext cx="1266669" cy="633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C557-DBA5-46A9-A638-507119B32B67}">
      <dsp:nvSpPr>
        <dsp:cNvPr id="0" name=""/>
        <dsp:cNvSpPr/>
      </dsp:nvSpPr>
      <dsp:spPr>
        <a:xfrm>
          <a:off x="3791129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47"/>
              </a:lnTo>
              <a:lnTo>
                <a:pt x="18465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D63A-E63D-49FD-B8E2-6625F7387DA9}">
      <dsp:nvSpPr>
        <dsp:cNvPr id="0" name=""/>
        <dsp:cNvSpPr/>
      </dsp:nvSpPr>
      <dsp:spPr>
        <a:xfrm>
          <a:off x="3606478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184650" y="0"/>
              </a:moveTo>
              <a:lnTo>
                <a:pt x="184650" y="808947"/>
              </a:lnTo>
              <a:lnTo>
                <a:pt x="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CFF91-1E1F-4229-A644-2F054587EC99}">
      <dsp:nvSpPr>
        <dsp:cNvPr id="0" name=""/>
        <dsp:cNvSpPr/>
      </dsp:nvSpPr>
      <dsp:spPr>
        <a:xfrm>
          <a:off x="3745409" y="3357746"/>
          <a:ext cx="91440" cy="369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3745409" y="881463"/>
          <a:ext cx="91440" cy="1617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78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2669401" y="2172"/>
          <a:ext cx="2243456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</a:t>
          </a:r>
          <a:r>
            <a:rPr lang="es-ES" sz="1200" kern="1200" dirty="0" smtClean="0"/>
            <a:t>Ciudadana</a:t>
          </a:r>
          <a:endParaRPr lang="es-ES" sz="1200" kern="1200" dirty="0" smtClean="0"/>
        </a:p>
      </dsp:txBody>
      <dsp:txXfrm>
        <a:off x="2669401" y="2172"/>
        <a:ext cx="2243456" cy="879290"/>
      </dsp:txXfrm>
    </dsp:sp>
    <dsp:sp modelId="{47F8C3F9-7577-4F66-8B90-0354FF56349B}">
      <dsp:nvSpPr>
        <dsp:cNvPr id="0" name=""/>
        <dsp:cNvSpPr/>
      </dsp:nvSpPr>
      <dsp:spPr>
        <a:xfrm>
          <a:off x="2721235" y="2499357"/>
          <a:ext cx="2139788" cy="858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2721235" y="2499357"/>
        <a:ext cx="2139788" cy="858389"/>
      </dsp:txXfrm>
    </dsp:sp>
    <dsp:sp modelId="{21539D6C-E026-4906-B5A0-4A9E35F54509}">
      <dsp:nvSpPr>
        <dsp:cNvPr id="0" name=""/>
        <dsp:cNvSpPr/>
      </dsp:nvSpPr>
      <dsp:spPr>
        <a:xfrm>
          <a:off x="2911839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11839" y="3727048"/>
        <a:ext cx="1758580" cy="879290"/>
      </dsp:txXfrm>
    </dsp:sp>
    <dsp:sp modelId="{22B9A456-67FB-4D0D-88C2-4E7A1F471362}">
      <dsp:nvSpPr>
        <dsp:cNvPr id="0" name=""/>
        <dsp:cNvSpPr/>
      </dsp:nvSpPr>
      <dsp:spPr>
        <a:xfrm>
          <a:off x="1847897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847897" y="1351206"/>
        <a:ext cx="1758580" cy="678407"/>
      </dsp:txXfrm>
    </dsp:sp>
    <dsp:sp modelId="{B52A4421-1364-439C-82BB-4CE3B6C02AAD}">
      <dsp:nvSpPr>
        <dsp:cNvPr id="0" name=""/>
        <dsp:cNvSpPr/>
      </dsp:nvSpPr>
      <dsp:spPr>
        <a:xfrm>
          <a:off x="3975780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3975780" y="1351206"/>
        <a:ext cx="1758580" cy="67840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98"/>
              </a:lnTo>
              <a:lnTo>
                <a:pt x="1273947" y="221098"/>
              </a:lnTo>
              <a:lnTo>
                <a:pt x="1273947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221098"/>
              </a:lnTo>
              <a:lnTo>
                <a:pt x="0" y="221098"/>
              </a:lnTo>
              <a:lnTo>
                <a:pt x="0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275070" y="310228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275070" y="310228"/>
        <a:ext cx="2105699" cy="1052849"/>
      </dsp:txXfrm>
    </dsp:sp>
    <dsp:sp modelId="{297D227A-6FD1-4EBB-86E6-2CA0CC339ECB}">
      <dsp:nvSpPr>
        <dsp:cNvPr id="0" name=""/>
        <dsp:cNvSpPr/>
      </dsp:nvSpPr>
      <dsp:spPr>
        <a:xfrm>
          <a:off x="1122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1805274"/>
        <a:ext cx="2105699" cy="1052849"/>
      </dsp:txXfrm>
    </dsp:sp>
    <dsp:sp modelId="{5A558D68-7FE4-4150-BC37-493AA14CA243}">
      <dsp:nvSpPr>
        <dsp:cNvPr id="0" name=""/>
        <dsp:cNvSpPr/>
      </dsp:nvSpPr>
      <dsp:spPr>
        <a:xfrm>
          <a:off x="2549018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549018" y="1805274"/>
        <a:ext cx="2105699" cy="105284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321071"/>
        <a:ext cx="1782216" cy="891108"/>
      </dsp:txXfrm>
    </dsp:sp>
    <dsp:sp modelId="{12A4A7F0-01B7-473D-B4FA-1BB11D43004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851819"/>
        <a:ext cx="1782216" cy="891108"/>
      </dsp:txXfrm>
    </dsp:sp>
    <dsp:sp modelId="{B064ECC4-1C11-4BD0-99D0-3422588EDC6E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</dsp:txBody>
      <dsp:txXfrm>
        <a:off x="2156891" y="2851819"/>
        <a:ext cx="1782216" cy="891108"/>
      </dsp:txXfrm>
    </dsp:sp>
    <dsp:sp modelId="{083498F6-229A-4B03-8EFF-C85124A8790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851819"/>
        <a:ext cx="1782216" cy="891108"/>
      </dsp:txXfrm>
    </dsp:sp>
    <dsp:sp modelId="{F6666403-C46B-492A-A2A1-22DBA94377D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018"/>
              </a:lnTo>
              <a:lnTo>
                <a:pt x="216823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31176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216823" y="0"/>
              </a:moveTo>
              <a:lnTo>
                <a:pt x="216823" y="576018"/>
              </a:lnTo>
              <a:lnTo>
                <a:pt x="0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24"/>
              </a:lnTo>
              <a:lnTo>
                <a:pt x="1249319" y="1151324"/>
              </a:lnTo>
              <a:lnTo>
                <a:pt x="1249319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79868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1249319" y="0"/>
              </a:moveTo>
              <a:lnTo>
                <a:pt x="1249319" y="1151324"/>
              </a:lnTo>
              <a:lnTo>
                <a:pt x="0" y="1151324"/>
              </a:lnTo>
              <a:lnTo>
                <a:pt x="0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015504" y="119635"/>
          <a:ext cx="2064990" cy="1032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Planeación</a:t>
          </a:r>
          <a:endParaRPr lang="es-ES" sz="1200" kern="1200" dirty="0" smtClean="0"/>
        </a:p>
      </dsp:txBody>
      <dsp:txXfrm>
        <a:off x="2015504" y="119635"/>
        <a:ext cx="2064990" cy="1032495"/>
      </dsp:txXfrm>
    </dsp:sp>
    <dsp:sp modelId="{4897FC56-B6F8-4F4D-B0F2-DB961AA0EBBE}">
      <dsp:nvSpPr>
        <dsp:cNvPr id="0" name=""/>
        <dsp:cNvSpPr/>
      </dsp:nvSpPr>
      <dsp:spPr>
        <a:xfrm>
          <a:off x="766185" y="2520279"/>
          <a:ext cx="2064990" cy="226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</a:t>
          </a:r>
          <a:r>
            <a:rPr lang="es-ES" sz="1200" kern="1200" dirty="0" smtClean="0"/>
            <a:t>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766185" y="2520279"/>
        <a:ext cx="2064990" cy="2263456"/>
      </dsp:txXfrm>
    </dsp:sp>
    <dsp:sp modelId="{3FEA2526-F31B-4B10-A353-16D87F5DBC96}">
      <dsp:nvSpPr>
        <dsp:cNvPr id="0" name=""/>
        <dsp:cNvSpPr/>
      </dsp:nvSpPr>
      <dsp:spPr>
        <a:xfrm>
          <a:off x="3264823" y="2520279"/>
          <a:ext cx="2064990" cy="22180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  <a:endParaRPr lang="es-ES" sz="1200" kern="1200" dirty="0" smtClean="0"/>
        </a:p>
      </dsp:txBody>
      <dsp:txXfrm>
        <a:off x="3264823" y="2520279"/>
        <a:ext cx="2064990" cy="2218078"/>
      </dsp:txXfrm>
    </dsp:sp>
    <dsp:sp modelId="{357849DF-3162-477D-9B70-22787989D04A}">
      <dsp:nvSpPr>
        <dsp:cNvPr id="0" name=""/>
        <dsp:cNvSpPr/>
      </dsp:nvSpPr>
      <dsp:spPr>
        <a:xfrm>
          <a:off x="766185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66185" y="1368149"/>
        <a:ext cx="2064990" cy="720000"/>
      </dsp:txXfrm>
    </dsp:sp>
    <dsp:sp modelId="{356C7A86-57EE-43CC-A05D-FD85822DD71E}">
      <dsp:nvSpPr>
        <dsp:cNvPr id="0" name=""/>
        <dsp:cNvSpPr/>
      </dsp:nvSpPr>
      <dsp:spPr>
        <a:xfrm>
          <a:off x="3264823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y </a:t>
          </a: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264823" y="1368149"/>
        <a:ext cx="2064990" cy="72000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46782" y="1148304"/>
        <a:ext cx="1322663" cy="453844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909896" y="142697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390365" y="76934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2390365" y="769342"/>
        <a:ext cx="1315268" cy="657634"/>
      </dsp:txXfrm>
    </dsp:sp>
    <dsp:sp modelId="{519C075C-8B8A-457C-9097-461A62F82A44}">
      <dsp:nvSpPr>
        <dsp:cNvPr id="0" name=""/>
        <dsp:cNvSpPr/>
      </dsp:nvSpPr>
      <dsp:spPr>
        <a:xfrm>
          <a:off x="315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153" y="2637023"/>
        <a:ext cx="1315268" cy="657634"/>
      </dsp:txXfrm>
    </dsp:sp>
    <dsp:sp modelId="{7488CD22-623A-44D8-BB5F-E4D6CC8D37E8}">
      <dsp:nvSpPr>
        <dsp:cNvPr id="0" name=""/>
        <dsp:cNvSpPr/>
      </dsp:nvSpPr>
      <dsp:spPr>
        <a:xfrm>
          <a:off x="159462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94628" y="2637023"/>
        <a:ext cx="1315268" cy="657634"/>
      </dsp:txXfrm>
    </dsp:sp>
    <dsp:sp modelId="{68BF0849-669B-4ACF-89F5-2D539CEDEC27}">
      <dsp:nvSpPr>
        <dsp:cNvPr id="0" name=""/>
        <dsp:cNvSpPr/>
      </dsp:nvSpPr>
      <dsp:spPr>
        <a:xfrm>
          <a:off x="318610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86103" y="2637023"/>
        <a:ext cx="1315268" cy="657634"/>
      </dsp:txXfrm>
    </dsp:sp>
    <dsp:sp modelId="{CCD946E0-6F24-4BBC-ACAB-9318657A321C}">
      <dsp:nvSpPr>
        <dsp:cNvPr id="0" name=""/>
        <dsp:cNvSpPr/>
      </dsp:nvSpPr>
      <dsp:spPr>
        <a:xfrm>
          <a:off x="477757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777578" y="2637023"/>
        <a:ext cx="1315268" cy="657634"/>
      </dsp:txXfrm>
    </dsp:sp>
    <dsp:sp modelId="{8B3ACF25-AA08-46EB-B11E-DBBC5DAF0912}">
      <dsp:nvSpPr>
        <dsp:cNvPr id="0" name=""/>
        <dsp:cNvSpPr/>
      </dsp:nvSpPr>
      <dsp:spPr>
        <a:xfrm>
          <a:off x="1594628" y="170318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594628" y="1703182"/>
        <a:ext cx="1315268" cy="65763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76"/>
              </a:lnTo>
              <a:lnTo>
                <a:pt x="1198918" y="208076"/>
              </a:lnTo>
              <a:lnTo>
                <a:pt x="1198918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202553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1198918" y="0"/>
              </a:moveTo>
              <a:lnTo>
                <a:pt x="1198918" y="208076"/>
              </a:lnTo>
              <a:lnTo>
                <a:pt x="0" y="208076"/>
              </a:lnTo>
              <a:lnTo>
                <a:pt x="0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0630" y="1319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410630" y="1319"/>
        <a:ext cx="1981683" cy="990841"/>
      </dsp:txXfrm>
    </dsp:sp>
    <dsp:sp modelId="{A4355BDB-2C53-4247-BB9E-B81BCB301B8E}">
      <dsp:nvSpPr>
        <dsp:cNvPr id="0" name=""/>
        <dsp:cNvSpPr/>
      </dsp:nvSpPr>
      <dsp:spPr>
        <a:xfrm>
          <a:off x="211711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11711" y="1408314"/>
        <a:ext cx="1981683" cy="990841"/>
      </dsp:txXfrm>
    </dsp:sp>
    <dsp:sp modelId="{A6C51691-4FCF-47B5-98BE-9D7A7A5590AD}">
      <dsp:nvSpPr>
        <dsp:cNvPr id="0" name=""/>
        <dsp:cNvSpPr/>
      </dsp:nvSpPr>
      <dsp:spPr>
        <a:xfrm>
          <a:off x="2609549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609549" y="1408314"/>
        <a:ext cx="1981683" cy="99084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321071"/>
        <a:ext cx="1782216" cy="891108"/>
      </dsp:txXfrm>
    </dsp:sp>
    <dsp:sp modelId="{10A65F02-9AB4-4846-B387-DE911D98581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9" y="2851819"/>
        <a:ext cx="1782216" cy="891108"/>
      </dsp:txXfrm>
    </dsp:sp>
    <dsp:sp modelId="{08CD3FED-6585-4B0B-9DF6-B123BD23D011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2156891" y="2851819"/>
        <a:ext cx="1782216" cy="891108"/>
      </dsp:txXfrm>
    </dsp:sp>
    <dsp:sp modelId="{C9082A56-6250-40D2-8D8A-7126CA1AC70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313373" y="2851819"/>
        <a:ext cx="1782216" cy="891108"/>
      </dsp:txXfrm>
    </dsp:sp>
    <dsp:sp modelId="{BB4A5560-FC0B-4ECA-8C6C-59A077D4E23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2879925" y="2138616"/>
        <a:ext cx="1188954" cy="1152001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318559" y="2138616"/>
        <a:ext cx="1188954" cy="1152001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879925" y="1294459"/>
        <a:ext cx="1188954" cy="59447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84677" y="1662064"/>
          <a:ext cx="156061" cy="683698"/>
        </a:xfrm>
        <a:custGeom>
          <a:avLst/>
          <a:gdLst/>
          <a:ahLst/>
          <a:cxnLst/>
          <a:rect l="0" t="0" r="0" b="0"/>
          <a:pathLst>
            <a:path>
              <a:moveTo>
                <a:pt x="156061" y="0"/>
              </a:moveTo>
              <a:lnTo>
                <a:pt x="156061" y="683698"/>
              </a:lnTo>
              <a:lnTo>
                <a:pt x="0" y="68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3596846" y="1211334"/>
              </a:lnTo>
              <a:lnTo>
                <a:pt x="3596846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1798423" y="1211334"/>
              </a:lnTo>
              <a:lnTo>
                <a:pt x="1798423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662064"/>
          <a:ext cx="91440" cy="136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42315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743892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3596846" y="0"/>
              </a:moveTo>
              <a:lnTo>
                <a:pt x="3596846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597588" y="918914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597588" y="918914"/>
        <a:ext cx="1486300" cy="743150"/>
      </dsp:txXfrm>
    </dsp:sp>
    <dsp:sp modelId="{EAFE15F1-740D-499D-A9EB-2AF12AEC4E64}">
      <dsp:nvSpPr>
        <dsp:cNvPr id="0" name=""/>
        <dsp:cNvSpPr/>
      </dsp:nvSpPr>
      <dsp:spPr>
        <a:xfrm>
          <a:off x="741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741" y="3029461"/>
        <a:ext cx="1486300" cy="743150"/>
      </dsp:txXfrm>
    </dsp:sp>
    <dsp:sp modelId="{F439CFAB-A6C0-41A2-B8D8-271470E343FB}">
      <dsp:nvSpPr>
        <dsp:cNvPr id="0" name=""/>
        <dsp:cNvSpPr/>
      </dsp:nvSpPr>
      <dsp:spPr>
        <a:xfrm>
          <a:off x="179916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99165" y="3029461"/>
        <a:ext cx="1486300" cy="743150"/>
      </dsp:txXfrm>
    </dsp:sp>
    <dsp:sp modelId="{5B7CB75E-0C79-42B5-AD66-B0462BAB356C}">
      <dsp:nvSpPr>
        <dsp:cNvPr id="0" name=""/>
        <dsp:cNvSpPr/>
      </dsp:nvSpPr>
      <dsp:spPr>
        <a:xfrm>
          <a:off x="3597588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597588" y="3029461"/>
        <a:ext cx="1486300" cy="743150"/>
      </dsp:txXfrm>
    </dsp:sp>
    <dsp:sp modelId="{BCE779C9-E6DC-4BB5-916B-42DEF69034F0}">
      <dsp:nvSpPr>
        <dsp:cNvPr id="0" name=""/>
        <dsp:cNvSpPr/>
      </dsp:nvSpPr>
      <dsp:spPr>
        <a:xfrm>
          <a:off x="5396012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396012" y="3029461"/>
        <a:ext cx="1486300" cy="743150"/>
      </dsp:txXfrm>
    </dsp:sp>
    <dsp:sp modelId="{2D30FC6A-F12B-411D-89CD-8F0CA156B0DD}">
      <dsp:nvSpPr>
        <dsp:cNvPr id="0" name=""/>
        <dsp:cNvSpPr/>
      </dsp:nvSpPr>
      <dsp:spPr>
        <a:xfrm>
          <a:off x="719443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7194435" y="3029461"/>
        <a:ext cx="1486300" cy="743150"/>
      </dsp:txXfrm>
    </dsp:sp>
    <dsp:sp modelId="{1FD2D8CC-BA3B-434D-88BB-D6A960BA3113}">
      <dsp:nvSpPr>
        <dsp:cNvPr id="0" name=""/>
        <dsp:cNvSpPr/>
      </dsp:nvSpPr>
      <dsp:spPr>
        <a:xfrm>
          <a:off x="2698377" y="1974187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2698377" y="1974187"/>
        <a:ext cx="1486300" cy="743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0F0BA-A91B-46C8-9E65-5CD3813484FD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7FF36-01D3-4673-ABBD-0DD9A95EBD9B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B0839-1D1C-49EA-9C94-26BFDE3C933D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C2A59-2EA3-4BA1-940B-CC37FBD7A48E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</a:t>
          </a:r>
          <a:r>
            <a:rPr lang="es-ES" sz="1200" kern="1200" dirty="0" smtClean="0"/>
            <a:t>Ciudadana</a:t>
          </a:r>
          <a:endParaRPr lang="es-ES" sz="1200" kern="1200" dirty="0" smtClean="0"/>
        </a:p>
      </dsp:txBody>
      <dsp:txXfrm>
        <a:off x="1991320" y="3175"/>
        <a:ext cx="2113359" cy="1056679"/>
      </dsp:txXfrm>
    </dsp:sp>
    <dsp:sp modelId="{5F71949A-86C5-4164-B43D-45B18667D1A8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1991320" y="1503660"/>
        <a:ext cx="2113359" cy="1056679"/>
      </dsp:txXfrm>
    </dsp:sp>
    <dsp:sp modelId="{745C10B2-B697-40FF-819A-84ACADD2D7D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712737" y="3004145"/>
        <a:ext cx="2113359" cy="1056679"/>
      </dsp:txXfrm>
    </dsp:sp>
    <dsp:sp modelId="{A90AF1C4-E96D-4B4F-A610-9E08A19866C1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Informática</a:t>
          </a:r>
          <a:endParaRPr lang="es-ES" sz="1200" kern="1200" dirty="0" smtClean="0"/>
        </a:p>
      </dsp:txBody>
      <dsp:txXfrm>
        <a:off x="3269902" y="3004145"/>
        <a:ext cx="2113359" cy="105667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96"/>
              </a:lnTo>
              <a:lnTo>
                <a:pt x="150628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173810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150628" y="0"/>
              </a:moveTo>
              <a:lnTo>
                <a:pt x="150628" y="659896"/>
              </a:lnTo>
              <a:lnTo>
                <a:pt x="0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2603721" y="1169164"/>
              </a:lnTo>
              <a:lnTo>
                <a:pt x="2603721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324439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867907" y="1169164"/>
              </a:lnTo>
              <a:lnTo>
                <a:pt x="867907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867907" y="0"/>
              </a:moveTo>
              <a:lnTo>
                <a:pt x="867907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2603721" y="0"/>
              </a:moveTo>
              <a:lnTo>
                <a:pt x="2603721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607160" y="778864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607160" y="778864"/>
        <a:ext cx="1434557" cy="717278"/>
      </dsp:txXfrm>
    </dsp:sp>
    <dsp:sp modelId="{2E6F7FA2-41A7-4747-B3BB-DA46FB9CD60B}">
      <dsp:nvSpPr>
        <dsp:cNvPr id="0" name=""/>
        <dsp:cNvSpPr/>
      </dsp:nvSpPr>
      <dsp:spPr>
        <a:xfrm>
          <a:off x="3439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39" y="2815935"/>
        <a:ext cx="1434557" cy="717278"/>
      </dsp:txXfrm>
    </dsp:sp>
    <dsp:sp modelId="{0DC8F29D-F261-41AA-9A88-9D1575A8D9E3}">
      <dsp:nvSpPr>
        <dsp:cNvPr id="0" name=""/>
        <dsp:cNvSpPr/>
      </dsp:nvSpPr>
      <dsp:spPr>
        <a:xfrm>
          <a:off x="1739253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39253" y="2815935"/>
        <a:ext cx="1434557" cy="717278"/>
      </dsp:txXfrm>
    </dsp:sp>
    <dsp:sp modelId="{46F385A4-259A-4A6B-A98E-96EE88B74C72}">
      <dsp:nvSpPr>
        <dsp:cNvPr id="0" name=""/>
        <dsp:cNvSpPr/>
      </dsp:nvSpPr>
      <dsp:spPr>
        <a:xfrm>
          <a:off x="3475068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75068" y="2815935"/>
        <a:ext cx="1434557" cy="717278"/>
      </dsp:txXfrm>
    </dsp:sp>
    <dsp:sp modelId="{C6910EE0-408A-4450-A2D1-A63EF8D20EEA}">
      <dsp:nvSpPr>
        <dsp:cNvPr id="0" name=""/>
        <dsp:cNvSpPr/>
      </dsp:nvSpPr>
      <dsp:spPr>
        <a:xfrm>
          <a:off x="5210882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5210882" y="2815935"/>
        <a:ext cx="1434557" cy="717278"/>
      </dsp:txXfrm>
    </dsp:sp>
    <dsp:sp modelId="{C0CD15E1-2301-4103-BB93-C0900E8D60FD}">
      <dsp:nvSpPr>
        <dsp:cNvPr id="0" name=""/>
        <dsp:cNvSpPr/>
      </dsp:nvSpPr>
      <dsp:spPr>
        <a:xfrm>
          <a:off x="1739253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39253" y="1797400"/>
        <a:ext cx="1434557" cy="717278"/>
      </dsp:txXfrm>
    </dsp:sp>
    <dsp:sp modelId="{C13FFAA3-CA1A-45D1-B32F-9142124C6664}">
      <dsp:nvSpPr>
        <dsp:cNvPr id="0" name=""/>
        <dsp:cNvSpPr/>
      </dsp:nvSpPr>
      <dsp:spPr>
        <a:xfrm>
          <a:off x="3475068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475068" y="1797400"/>
        <a:ext cx="1434557" cy="71727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321071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kern="1200" dirty="0" smtClean="0">
              <a:latin typeface="Calibri" panose="020F0502020204030204" pitchFamily="34" charset="0"/>
            </a:rPr>
            <a:t>1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67878" y="321071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09" y="2851819"/>
        <a:ext cx="1782216" cy="891108"/>
      </dsp:txXfrm>
    </dsp:sp>
    <dsp:sp modelId="{FC0023AF-D2E5-4C0B-A073-6EBAEDA3FF4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156891" y="2851819"/>
        <a:ext cx="1782216" cy="891108"/>
      </dsp:txXfrm>
    </dsp:sp>
    <dsp:sp modelId="{1E8D5867-527B-42C2-B417-60D882ECC09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313373" y="2851819"/>
        <a:ext cx="1782216" cy="891108"/>
      </dsp:txXfrm>
    </dsp:sp>
    <dsp:sp modelId="{9389BE4D-8A49-4416-981D-1745AAED9B1D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078650" y="1586445"/>
        <a:ext cx="1782216" cy="89110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825864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3002047" y="1059854"/>
          <a:ext cx="91440" cy="19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991087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087" y="3175"/>
        <a:ext cx="2113359" cy="1056679"/>
      </dsp:txXfrm>
    </dsp:sp>
    <dsp:sp modelId="{7537FDA9-B49B-442D-9DE3-BBA9A8C44385}">
      <dsp:nvSpPr>
        <dsp:cNvPr id="0" name=""/>
        <dsp:cNvSpPr/>
      </dsp:nvSpPr>
      <dsp:spPr>
        <a:xfrm>
          <a:off x="199108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087" y="3004145"/>
        <a:ext cx="2113359" cy="1056679"/>
      </dsp:txXfrm>
    </dsp:sp>
    <dsp:sp modelId="{9343905C-19EC-4254-819E-4EA95F0DF57C}">
      <dsp:nvSpPr>
        <dsp:cNvPr id="0" name=""/>
        <dsp:cNvSpPr/>
      </dsp:nvSpPr>
      <dsp:spPr>
        <a:xfrm>
          <a:off x="712505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505" y="1503660"/>
        <a:ext cx="2113359" cy="105667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354213"/>
          <a:ext cx="91440" cy="56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239500" y="1426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239500" y="1426"/>
        <a:ext cx="2705574" cy="1352787"/>
      </dsp:txXfrm>
    </dsp:sp>
    <dsp:sp modelId="{5FC0240D-E289-42F4-A8DF-1DDEE67D73CD}">
      <dsp:nvSpPr>
        <dsp:cNvPr id="0" name=""/>
        <dsp:cNvSpPr/>
      </dsp:nvSpPr>
      <dsp:spPr>
        <a:xfrm>
          <a:off x="1239500" y="1922384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239500" y="1922384"/>
        <a:ext cx="2705574" cy="135278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320" y="3175"/>
        <a:ext cx="2113359" cy="1056679"/>
      </dsp:txXfrm>
    </dsp:sp>
    <dsp:sp modelId="{027E0837-CF06-434B-8453-53E974BA80E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latin typeface="Calibri" panose="020F0502020204030204" pitchFamily="34" charset="0"/>
            </a:rPr>
            <a:t>Aerobics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3004145"/>
        <a:ext cx="2113359" cy="1056679"/>
      </dsp:txXfrm>
    </dsp:sp>
    <dsp:sp modelId="{4F22EBA1-8B10-4175-9402-BEF5DECABA63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latin typeface="Calibri" panose="020F0502020204030204" pitchFamily="34" charset="0"/>
            </a:rPr>
            <a:t>General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269902" y="3004145"/>
        <a:ext cx="2113359" cy="1056679"/>
      </dsp:txXfrm>
    </dsp:sp>
    <dsp:sp modelId="{63464403-3396-417A-B9B2-F4D87917F733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1503660"/>
        <a:ext cx="2113359" cy="105667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205137"/>
          <a:ext cx="91440" cy="505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1063796" y="682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1063796" y="682"/>
        <a:ext cx="2408910" cy="1204455"/>
      </dsp:txXfrm>
    </dsp:sp>
    <dsp:sp modelId="{93BF9B31-32B1-401C-8331-DD294931117D}">
      <dsp:nvSpPr>
        <dsp:cNvPr id="0" name=""/>
        <dsp:cNvSpPr/>
      </dsp:nvSpPr>
      <dsp:spPr>
        <a:xfrm>
          <a:off x="1063796" y="1711008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O </a:t>
          </a:r>
        </a:p>
      </dsp:txBody>
      <dsp:txXfrm>
        <a:off x="1063796" y="1711008"/>
        <a:ext cx="2408910" cy="1204455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643337" y="1807662"/>
        <a:ext cx="2543427" cy="12717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12172" y="1657346"/>
        <a:ext cx="2016214" cy="129476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981516" y="981810"/>
          <a:ext cx="195024" cy="854393"/>
        </a:xfrm>
        <a:custGeom>
          <a:avLst/>
          <a:gdLst/>
          <a:ahLst/>
          <a:cxnLst/>
          <a:rect l="0" t="0" r="0" b="0"/>
          <a:pathLst>
            <a:path>
              <a:moveTo>
                <a:pt x="195024" y="0"/>
              </a:moveTo>
              <a:lnTo>
                <a:pt x="195024" y="854393"/>
              </a:lnTo>
              <a:lnTo>
                <a:pt x="0" y="854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176541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62"/>
              </a:lnTo>
              <a:lnTo>
                <a:pt x="2247426" y="1513762"/>
              </a:lnTo>
              <a:lnTo>
                <a:pt x="2247426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981810"/>
          <a:ext cx="91440" cy="170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1513762"/>
              </a:lnTo>
              <a:lnTo>
                <a:pt x="0" y="1513762"/>
              </a:lnTo>
              <a:lnTo>
                <a:pt x="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47852" y="53121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47852" y="53121"/>
        <a:ext cx="1857377" cy="928688"/>
      </dsp:txXfrm>
    </dsp:sp>
    <dsp:sp modelId="{68F90279-E630-440E-8937-16E69DB36ADA}">
      <dsp:nvSpPr>
        <dsp:cNvPr id="0" name=""/>
        <dsp:cNvSpPr/>
      </dsp:nvSpPr>
      <dsp:spPr>
        <a:xfrm>
          <a:off x="426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26" y="2690597"/>
        <a:ext cx="1857377" cy="928688"/>
      </dsp:txXfrm>
    </dsp:sp>
    <dsp:sp modelId="{FD85042B-3A5E-41AD-8A4A-B4AFFF75C61F}">
      <dsp:nvSpPr>
        <dsp:cNvPr id="0" name=""/>
        <dsp:cNvSpPr/>
      </dsp:nvSpPr>
      <dsp:spPr>
        <a:xfrm>
          <a:off x="2247852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247852" y="2690597"/>
        <a:ext cx="1857377" cy="928688"/>
      </dsp:txXfrm>
    </dsp:sp>
    <dsp:sp modelId="{B007F721-2441-4550-B12D-646D3DE57F71}">
      <dsp:nvSpPr>
        <dsp:cNvPr id="0" name=""/>
        <dsp:cNvSpPr/>
      </dsp:nvSpPr>
      <dsp:spPr>
        <a:xfrm>
          <a:off x="4495279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495279" y="2690597"/>
        <a:ext cx="1857377" cy="928688"/>
      </dsp:txXfrm>
    </dsp:sp>
    <dsp:sp modelId="{96C211A2-E9F8-42E0-B8C2-16D65DF6A4DB}">
      <dsp:nvSpPr>
        <dsp:cNvPr id="0" name=""/>
        <dsp:cNvSpPr/>
      </dsp:nvSpPr>
      <dsp:spPr>
        <a:xfrm>
          <a:off x="1124139" y="1371859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124139" y="1371859"/>
        <a:ext cx="1857377" cy="92868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63093" y="1820289"/>
        <a:ext cx="1536702" cy="768351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107292" y="1522278"/>
          <a:ext cx="194931" cy="853985"/>
        </a:xfrm>
        <a:custGeom>
          <a:avLst/>
          <a:gdLst/>
          <a:ahLst/>
          <a:cxnLst/>
          <a:rect l="0" t="0" r="0" b="0"/>
          <a:pathLst>
            <a:path>
              <a:moveTo>
                <a:pt x="194931" y="0"/>
              </a:moveTo>
              <a:lnTo>
                <a:pt x="194931" y="853985"/>
              </a:lnTo>
              <a:lnTo>
                <a:pt x="0" y="853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522278"/>
          <a:ext cx="3369528" cy="1707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38"/>
              </a:lnTo>
              <a:lnTo>
                <a:pt x="3369528" y="1513038"/>
              </a:lnTo>
              <a:lnTo>
                <a:pt x="3369528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302224" y="1522278"/>
          <a:ext cx="1123176" cy="1707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38"/>
              </a:lnTo>
              <a:lnTo>
                <a:pt x="1123176" y="1513038"/>
              </a:lnTo>
              <a:lnTo>
                <a:pt x="1123176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3179047" y="1522278"/>
          <a:ext cx="1123176" cy="1707970"/>
        </a:xfrm>
        <a:custGeom>
          <a:avLst/>
          <a:gdLst/>
          <a:ahLst/>
          <a:cxnLst/>
          <a:rect l="0" t="0" r="0" b="0"/>
          <a:pathLst>
            <a:path>
              <a:moveTo>
                <a:pt x="1123176" y="0"/>
              </a:moveTo>
              <a:lnTo>
                <a:pt x="1123176" y="1513038"/>
              </a:lnTo>
              <a:lnTo>
                <a:pt x="0" y="1513038"/>
              </a:lnTo>
              <a:lnTo>
                <a:pt x="0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932695" y="1522278"/>
          <a:ext cx="3369528" cy="1707970"/>
        </a:xfrm>
        <a:custGeom>
          <a:avLst/>
          <a:gdLst/>
          <a:ahLst/>
          <a:cxnLst/>
          <a:rect l="0" t="0" r="0" b="0"/>
          <a:pathLst>
            <a:path>
              <a:moveTo>
                <a:pt x="3369528" y="0"/>
              </a:moveTo>
              <a:lnTo>
                <a:pt x="3369528" y="1513038"/>
              </a:lnTo>
              <a:lnTo>
                <a:pt x="0" y="1513038"/>
              </a:lnTo>
              <a:lnTo>
                <a:pt x="0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373979" y="802276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r>
            <a:rPr lang="es-ES" sz="1200" kern="1200" dirty="0" smtClean="0"/>
            <a:t>Cultura</a:t>
          </a:r>
          <a:endParaRPr lang="es-ES" sz="1200" kern="1200" dirty="0"/>
        </a:p>
      </dsp:txBody>
      <dsp:txXfrm>
        <a:off x="3373979" y="802276"/>
        <a:ext cx="1856489" cy="720002"/>
      </dsp:txXfrm>
    </dsp:sp>
    <dsp:sp modelId="{05C7646C-4DED-4685-A2A7-DE8944548535}">
      <dsp:nvSpPr>
        <dsp:cNvPr id="0" name=""/>
        <dsp:cNvSpPr/>
      </dsp:nvSpPr>
      <dsp:spPr>
        <a:xfrm>
          <a:off x="4450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smtClean="0"/>
            <a:t>Área Administrativa</a:t>
          </a:r>
          <a:endParaRPr lang="es-ES" sz="1200" b="0" kern="1200" dirty="0"/>
        </a:p>
      </dsp:txBody>
      <dsp:txXfrm>
        <a:off x="4450" y="3230249"/>
        <a:ext cx="1856489" cy="720002"/>
      </dsp:txXfrm>
    </dsp:sp>
    <dsp:sp modelId="{788C2B3F-1FE3-4E19-B5E7-E5C6255BD3E5}">
      <dsp:nvSpPr>
        <dsp:cNvPr id="0" name=""/>
        <dsp:cNvSpPr/>
      </dsp:nvSpPr>
      <dsp:spPr>
        <a:xfrm>
          <a:off x="2250803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smtClean="0"/>
            <a:t>Galerísticos</a:t>
          </a:r>
          <a:endParaRPr lang="es-ES" sz="1200" kern="1200" dirty="0" smtClean="0"/>
        </a:p>
      </dsp:txBody>
      <dsp:txXfrm>
        <a:off x="2250803" y="3230249"/>
        <a:ext cx="1856489" cy="720002"/>
      </dsp:txXfrm>
    </dsp:sp>
    <dsp:sp modelId="{4422AA1F-3A35-486F-A428-6D2C75BDCD70}">
      <dsp:nvSpPr>
        <dsp:cNvPr id="0" name=""/>
        <dsp:cNvSpPr/>
      </dsp:nvSpPr>
      <dsp:spPr>
        <a:xfrm>
          <a:off x="4497155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4497155" y="3230249"/>
        <a:ext cx="1856489" cy="720002"/>
      </dsp:txXfrm>
    </dsp:sp>
    <dsp:sp modelId="{A12AECA4-76A9-4D09-AAC9-B06941678D5E}">
      <dsp:nvSpPr>
        <dsp:cNvPr id="0" name=""/>
        <dsp:cNvSpPr/>
      </dsp:nvSpPr>
      <dsp:spPr>
        <a:xfrm>
          <a:off x="6743507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6743507" y="3230249"/>
        <a:ext cx="1856489" cy="720002"/>
      </dsp:txXfrm>
    </dsp:sp>
    <dsp:sp modelId="{5C0D4334-9DAD-4AD8-B83E-4443D721B36A}">
      <dsp:nvSpPr>
        <dsp:cNvPr id="0" name=""/>
        <dsp:cNvSpPr/>
      </dsp:nvSpPr>
      <dsp:spPr>
        <a:xfrm>
          <a:off x="2250803" y="2016262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250803" y="2016262"/>
        <a:ext cx="1856489" cy="720002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486571" y="2381600"/>
        <a:ext cx="2067417" cy="1033708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486571" y="2381600"/>
        <a:ext cx="2067417" cy="103370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3111716" y="180016"/>
              </a:lnTo>
              <a:lnTo>
                <a:pt x="3111716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1037238" y="180016"/>
              </a:lnTo>
              <a:lnTo>
                <a:pt x="1037238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920220"/>
          <a:ext cx="91440" cy="36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3115826" y="1062998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3115826" y="1062998"/>
        <a:ext cx="1714444" cy="857222"/>
      </dsp:txXfrm>
    </dsp:sp>
    <dsp:sp modelId="{7727897A-866A-4D6B-80A8-383650D7A534}">
      <dsp:nvSpPr>
        <dsp:cNvPr id="0" name=""/>
        <dsp:cNvSpPr/>
      </dsp:nvSpPr>
      <dsp:spPr>
        <a:xfrm>
          <a:off x="3115826" y="2280253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3115826" y="2280253"/>
        <a:ext cx="1714444" cy="857222"/>
      </dsp:txXfrm>
    </dsp:sp>
    <dsp:sp modelId="{8EB81392-14AF-4586-B2EB-C1289ADB3A1E}">
      <dsp:nvSpPr>
        <dsp:cNvPr id="0" name=""/>
        <dsp:cNvSpPr/>
      </dsp:nvSpPr>
      <dsp:spPr>
        <a:xfrm>
          <a:off x="4110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3497509"/>
        <a:ext cx="1714444" cy="857222"/>
      </dsp:txXfrm>
    </dsp:sp>
    <dsp:sp modelId="{25F58A1A-CB80-4303-B8BA-99113B5CB7BA}">
      <dsp:nvSpPr>
        <dsp:cNvPr id="0" name=""/>
        <dsp:cNvSpPr/>
      </dsp:nvSpPr>
      <dsp:spPr>
        <a:xfrm>
          <a:off x="2078587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078587" y="3497509"/>
        <a:ext cx="1714444" cy="857222"/>
      </dsp:txXfrm>
    </dsp:sp>
    <dsp:sp modelId="{D3AC3D8B-E79D-448C-A119-E0B916D3BCBF}">
      <dsp:nvSpPr>
        <dsp:cNvPr id="0" name=""/>
        <dsp:cNvSpPr/>
      </dsp:nvSpPr>
      <dsp:spPr>
        <a:xfrm>
          <a:off x="4153065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 / 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 </a:t>
          </a:r>
          <a:endParaRPr lang="es-ES" sz="1200" kern="1200" dirty="0"/>
        </a:p>
      </dsp:txBody>
      <dsp:txXfrm>
        <a:off x="4153065" y="3497509"/>
        <a:ext cx="1714444" cy="857222"/>
      </dsp:txXfrm>
    </dsp:sp>
    <dsp:sp modelId="{B6BC957E-CFA0-4639-9BDD-A4460613A9E6}">
      <dsp:nvSpPr>
        <dsp:cNvPr id="0" name=""/>
        <dsp:cNvSpPr/>
      </dsp:nvSpPr>
      <dsp:spPr>
        <a:xfrm>
          <a:off x="6227543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6227543" y="3497509"/>
        <a:ext cx="1714444" cy="85722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2113824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80" y="1869870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275954" y="1519"/>
        <a:ext cx="1544091" cy="772045"/>
      </dsp:txXfrm>
    </dsp:sp>
    <dsp:sp modelId="{1BD760BE-9F54-47AB-8CE6-9FC4E9CFEDF9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smtClean="0"/>
            <a:t>Galerísticos</a:t>
          </a:r>
          <a:endParaRPr lang="es-ES" sz="1200" kern="1200" dirty="0"/>
        </a:p>
      </dsp:txBody>
      <dsp:txXfrm>
        <a:off x="2275954" y="1097824"/>
        <a:ext cx="1544091" cy="772045"/>
      </dsp:txXfrm>
    </dsp:sp>
    <dsp:sp modelId="{D1EB352E-134F-4CA8-B76E-264A49F673E9}">
      <dsp:nvSpPr>
        <dsp:cNvPr id="0" name=""/>
        <dsp:cNvSpPr/>
      </dsp:nvSpPr>
      <dsp:spPr>
        <a:xfrm>
          <a:off x="2275954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75954" y="2194129"/>
        <a:ext cx="1544091" cy="772045"/>
      </dsp:txXfrm>
    </dsp:sp>
    <dsp:sp modelId="{F4FA3E7E-9B21-4585-8E1C-50C5DB3FB555}">
      <dsp:nvSpPr>
        <dsp:cNvPr id="0" name=""/>
        <dsp:cNvSpPr/>
      </dsp:nvSpPr>
      <dsp:spPr>
        <a:xfrm>
          <a:off x="1341778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41778" y="3290434"/>
        <a:ext cx="1544091" cy="772045"/>
      </dsp:txXfrm>
    </dsp:sp>
    <dsp:sp modelId="{D0CA83AD-5F3F-444E-8E18-7289F6E66AB2}">
      <dsp:nvSpPr>
        <dsp:cNvPr id="0" name=""/>
        <dsp:cNvSpPr/>
      </dsp:nvSpPr>
      <dsp:spPr>
        <a:xfrm>
          <a:off x="3210129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210129" y="3290434"/>
        <a:ext cx="1544091" cy="772045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DC0A5-AB64-44C0-9DDF-69BC74E0FBE8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kern="1200" dirty="0" smtClean="0">
            <a:solidFill>
              <a:prstClr val="black"/>
            </a:solidFill>
            <a:cs typeface="Arial" panose="020B0604020202020204" pitchFamily="34" charset="0"/>
          </a:endParaRPr>
        </a:p>
      </dsp:txBody>
      <dsp:txXfrm>
        <a:off x="2156891" y="953758"/>
        <a:ext cx="1782216" cy="891108"/>
      </dsp:txXfrm>
    </dsp:sp>
    <dsp:sp modelId="{B00A8240-B192-4B1A-BED3-826CE7918735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09" y="2219132"/>
        <a:ext cx="1782216" cy="891108"/>
      </dsp:txXfrm>
    </dsp:sp>
    <dsp:sp modelId="{48ED984C-FD57-4B6F-ABEC-D73E5B65A5F4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</a:p>
      </dsp:txBody>
      <dsp:txXfrm>
        <a:off x="2156891" y="2219132"/>
        <a:ext cx="1782216" cy="891108"/>
      </dsp:txXfrm>
    </dsp:sp>
    <dsp:sp modelId="{7621AAD5-F12B-46FF-A5E9-BB310E9D83C7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4313373" y="2219132"/>
        <a:ext cx="1782216" cy="891108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7281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74"/>
              </a:lnTo>
              <a:lnTo>
                <a:pt x="2015219" y="174874"/>
              </a:lnTo>
              <a:lnTo>
                <a:pt x="2015219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599" y="3941686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59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1576717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88100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2015219" y="0"/>
              </a:moveTo>
              <a:lnTo>
                <a:pt x="2015219" y="174874"/>
              </a:lnTo>
              <a:lnTo>
                <a:pt x="0" y="174874"/>
              </a:lnTo>
              <a:lnTo>
                <a:pt x="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394232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270584" y="3055"/>
          <a:ext cx="1665471" cy="391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3270584" y="3055"/>
        <a:ext cx="1665471" cy="391177"/>
      </dsp:txXfrm>
    </dsp:sp>
    <dsp:sp modelId="{484BAC4D-337B-4C8A-AC8E-F1BD81C4533D}">
      <dsp:nvSpPr>
        <dsp:cNvPr id="0" name=""/>
        <dsp:cNvSpPr/>
      </dsp:nvSpPr>
      <dsp:spPr>
        <a:xfrm>
          <a:off x="3270584" y="743981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</a:t>
          </a:r>
          <a:r>
            <a:rPr lang="es-ES" sz="1200" kern="1200" dirty="0" smtClean="0"/>
            <a:t>Culturales</a:t>
          </a:r>
          <a:endParaRPr lang="es-ES" sz="1200" kern="1200" dirty="0"/>
        </a:p>
      </dsp:txBody>
      <dsp:txXfrm>
        <a:off x="3270584" y="743981"/>
        <a:ext cx="1665471" cy="832735"/>
      </dsp:txXfrm>
    </dsp:sp>
    <dsp:sp modelId="{27F0CFB3-BC26-4514-B5C2-F6286E21C8C3}">
      <dsp:nvSpPr>
        <dsp:cNvPr id="0" name=""/>
        <dsp:cNvSpPr/>
      </dsp:nvSpPr>
      <dsp:spPr>
        <a:xfrm>
          <a:off x="125536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55364" y="1926466"/>
        <a:ext cx="1665471" cy="832735"/>
      </dsp:txXfrm>
    </dsp:sp>
    <dsp:sp modelId="{5CFD16C3-83D9-43B7-9787-020C7EFF1DA2}">
      <dsp:nvSpPr>
        <dsp:cNvPr id="0" name=""/>
        <dsp:cNvSpPr/>
      </dsp:nvSpPr>
      <dsp:spPr>
        <a:xfrm>
          <a:off x="327058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70584" y="1926466"/>
        <a:ext cx="1665471" cy="832735"/>
      </dsp:txXfrm>
    </dsp:sp>
    <dsp:sp modelId="{E0B0DD8C-29EA-4176-B854-541ABDE1C631}">
      <dsp:nvSpPr>
        <dsp:cNvPr id="0" name=""/>
        <dsp:cNvSpPr/>
      </dsp:nvSpPr>
      <dsp:spPr>
        <a:xfrm>
          <a:off x="327058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270584" y="3108950"/>
        <a:ext cx="1665471" cy="832735"/>
      </dsp:txXfrm>
    </dsp:sp>
    <dsp:sp modelId="{35B22613-0582-43FE-BEE3-2B1DA1DF0B61}">
      <dsp:nvSpPr>
        <dsp:cNvPr id="0" name=""/>
        <dsp:cNvSpPr/>
      </dsp:nvSpPr>
      <dsp:spPr>
        <a:xfrm>
          <a:off x="3270584" y="4291435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270584" y="4291435"/>
        <a:ext cx="1665471" cy="832735"/>
      </dsp:txXfrm>
    </dsp:sp>
    <dsp:sp modelId="{9F850073-27DC-4FAB-9524-2567BBD7F961}">
      <dsp:nvSpPr>
        <dsp:cNvPr id="0" name=""/>
        <dsp:cNvSpPr/>
      </dsp:nvSpPr>
      <dsp:spPr>
        <a:xfrm>
          <a:off x="528580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285804" y="1926466"/>
        <a:ext cx="1665471" cy="832735"/>
      </dsp:txXfrm>
    </dsp:sp>
    <dsp:sp modelId="{94F415F8-985A-444F-B8A0-FA340BA9CAB7}">
      <dsp:nvSpPr>
        <dsp:cNvPr id="0" name=""/>
        <dsp:cNvSpPr/>
      </dsp:nvSpPr>
      <dsp:spPr>
        <a:xfrm>
          <a:off x="528580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285804" y="3108950"/>
        <a:ext cx="1665471" cy="8327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48717" y="1390097"/>
          <a:ext cx="136999" cy="600188"/>
        </a:xfrm>
        <a:custGeom>
          <a:avLst/>
          <a:gdLst/>
          <a:ahLst/>
          <a:cxnLst/>
          <a:rect l="0" t="0" r="0" b="0"/>
          <a:pathLst>
            <a:path>
              <a:moveTo>
                <a:pt x="136999" y="0"/>
              </a:moveTo>
              <a:lnTo>
                <a:pt x="136999" y="600188"/>
              </a:lnTo>
              <a:lnTo>
                <a:pt x="0" y="600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Trabajador(a)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 smtClean="0"/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1295543" y="171118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95543" y="1711185"/>
        <a:ext cx="2253173" cy="558201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944"/>
              </a:lnTo>
              <a:lnTo>
                <a:pt x="179172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902242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179172" y="0"/>
              </a:moveTo>
              <a:lnTo>
                <a:pt x="179172" y="784944"/>
              </a:lnTo>
              <a:lnTo>
                <a:pt x="0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F8B-D74A-4EAA-A08C-15FF777AFD7B}">
      <dsp:nvSpPr>
        <dsp:cNvPr id="0" name=""/>
        <dsp:cNvSpPr/>
      </dsp:nvSpPr>
      <dsp:spPr>
        <a:xfrm>
          <a:off x="408141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3097119" y="1390717"/>
              </a:lnTo>
              <a:lnTo>
                <a:pt x="3097119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6373-4F02-4480-9F78-85510ED84D37}">
      <dsp:nvSpPr>
        <dsp:cNvPr id="0" name=""/>
        <dsp:cNvSpPr/>
      </dsp:nvSpPr>
      <dsp:spPr>
        <a:xfrm>
          <a:off x="4081414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1032373" y="1390717"/>
              </a:lnTo>
              <a:lnTo>
                <a:pt x="1032373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992E-4D94-4FD0-B82B-905A7A0D08C0}">
      <dsp:nvSpPr>
        <dsp:cNvPr id="0" name=""/>
        <dsp:cNvSpPr/>
      </dsp:nvSpPr>
      <dsp:spPr>
        <a:xfrm>
          <a:off x="3049041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1032373" y="0"/>
              </a:moveTo>
              <a:lnTo>
                <a:pt x="1032373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4751-BBA0-4353-873E-4D9C75BBA395}">
      <dsp:nvSpPr>
        <dsp:cNvPr id="0" name=""/>
        <dsp:cNvSpPr/>
      </dsp:nvSpPr>
      <dsp:spPr>
        <a:xfrm>
          <a:off x="938574" y="4027472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4053-8A60-4C8E-A355-622C4098B021}">
      <dsp:nvSpPr>
        <dsp:cNvPr id="0" name=""/>
        <dsp:cNvSpPr/>
      </dsp:nvSpPr>
      <dsp:spPr>
        <a:xfrm>
          <a:off x="98429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3097119" y="0"/>
              </a:moveTo>
              <a:lnTo>
                <a:pt x="3097119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17B2A-4F40-4D96-AC23-1F90E79C9167}">
      <dsp:nvSpPr>
        <dsp:cNvPr id="0" name=""/>
        <dsp:cNvSpPr/>
      </dsp:nvSpPr>
      <dsp:spPr>
        <a:xfrm>
          <a:off x="4035694" y="392835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C1751-53C4-43E4-B81A-C8E1D43BDA1D}">
      <dsp:nvSpPr>
        <dsp:cNvPr id="0" name=""/>
        <dsp:cNvSpPr/>
      </dsp:nvSpPr>
      <dsp:spPr>
        <a:xfrm>
          <a:off x="3228213" y="781"/>
          <a:ext cx="1706401" cy="39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Área de Cultura</a:t>
          </a:r>
          <a:endParaRPr lang="es-ES" sz="1200" b="0" kern="1200" dirty="0"/>
        </a:p>
      </dsp:txBody>
      <dsp:txXfrm>
        <a:off x="3228213" y="781"/>
        <a:ext cx="1706401" cy="392054"/>
      </dsp:txXfrm>
    </dsp:sp>
    <dsp:sp modelId="{F0D4076F-E78A-4F38-8322-FEF8265446E8}">
      <dsp:nvSpPr>
        <dsp:cNvPr id="0" name=""/>
        <dsp:cNvSpPr/>
      </dsp:nvSpPr>
      <dsp:spPr>
        <a:xfrm>
          <a:off x="3228213" y="751180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sp:txBody>
      <dsp:txXfrm>
        <a:off x="3228213" y="751180"/>
        <a:ext cx="1706401" cy="853200"/>
      </dsp:txXfrm>
    </dsp:sp>
    <dsp:sp modelId="{874A6971-A530-4707-93D8-12EB989909D4}">
      <dsp:nvSpPr>
        <dsp:cNvPr id="0" name=""/>
        <dsp:cNvSpPr/>
      </dsp:nvSpPr>
      <dsp:spPr>
        <a:xfrm>
          <a:off x="131094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131094" y="3174271"/>
        <a:ext cx="1706401" cy="853200"/>
      </dsp:txXfrm>
    </dsp:sp>
    <dsp:sp modelId="{37B8263E-77B1-482C-809B-F85D7C8E9DFD}">
      <dsp:nvSpPr>
        <dsp:cNvPr id="0" name=""/>
        <dsp:cNvSpPr/>
      </dsp:nvSpPr>
      <dsp:spPr>
        <a:xfrm>
          <a:off x="131094" y="4385816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Grupos </a:t>
          </a:r>
          <a:r>
            <a:rPr lang="es-MX" sz="1200" kern="1200" dirty="0" smtClean="0">
              <a:solidFill>
                <a:prstClr val="black"/>
              </a:solidFill>
            </a:rPr>
            <a:t>Artísticos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131094" y="4385816"/>
        <a:ext cx="1706401" cy="853200"/>
      </dsp:txXfrm>
    </dsp:sp>
    <dsp:sp modelId="{2E8BEB8B-9C8A-430D-8A77-D3F5AB74010B}">
      <dsp:nvSpPr>
        <dsp:cNvPr id="0" name=""/>
        <dsp:cNvSpPr/>
      </dsp:nvSpPr>
      <dsp:spPr>
        <a:xfrm>
          <a:off x="2195840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195840" y="3174271"/>
        <a:ext cx="1706401" cy="853200"/>
      </dsp:txXfrm>
    </dsp:sp>
    <dsp:sp modelId="{E360D8B5-04E8-45E6-B2B9-E4B8346BEB8E}">
      <dsp:nvSpPr>
        <dsp:cNvPr id="0" name=""/>
        <dsp:cNvSpPr/>
      </dsp:nvSpPr>
      <dsp:spPr>
        <a:xfrm>
          <a:off x="4260586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260586" y="3174271"/>
        <a:ext cx="1706401" cy="853200"/>
      </dsp:txXfrm>
    </dsp:sp>
    <dsp:sp modelId="{2EB3D05B-357D-4922-A924-D5082C9A83CF}">
      <dsp:nvSpPr>
        <dsp:cNvPr id="0" name=""/>
        <dsp:cNvSpPr/>
      </dsp:nvSpPr>
      <dsp:spPr>
        <a:xfrm>
          <a:off x="6325333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325333" y="3174271"/>
        <a:ext cx="1706401" cy="853200"/>
      </dsp:txXfrm>
    </dsp:sp>
    <dsp:sp modelId="{2B9981EF-9734-4952-BEA1-62B5A3C28209}">
      <dsp:nvSpPr>
        <dsp:cNvPr id="0" name=""/>
        <dsp:cNvSpPr/>
      </dsp:nvSpPr>
      <dsp:spPr>
        <a:xfrm>
          <a:off x="2195840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 / 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 </a:t>
          </a:r>
          <a:endParaRPr lang="es-ES" sz="1200" kern="1200" dirty="0"/>
        </a:p>
      </dsp:txBody>
      <dsp:txXfrm>
        <a:off x="2195840" y="1962725"/>
        <a:ext cx="1706401" cy="853200"/>
      </dsp:txXfrm>
    </dsp:sp>
    <dsp:sp modelId="{2AC215A7-34D7-45C0-85AF-F58079C7DEB8}">
      <dsp:nvSpPr>
        <dsp:cNvPr id="0" name=""/>
        <dsp:cNvSpPr/>
      </dsp:nvSpPr>
      <dsp:spPr>
        <a:xfrm>
          <a:off x="4260586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4260586" y="1962725"/>
        <a:ext cx="1706401" cy="853200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8000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188"/>
              </a:lnTo>
              <a:lnTo>
                <a:pt x="180491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67508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2011188"/>
              </a:lnTo>
              <a:lnTo>
                <a:pt x="0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8000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180491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67508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790723"/>
              </a:lnTo>
              <a:lnTo>
                <a:pt x="0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80" y="401686"/>
          <a:ext cx="91440" cy="3609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9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188517" y="918"/>
          <a:ext cx="1718964" cy="400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2188517" y="918"/>
        <a:ext cx="1718964" cy="400768"/>
      </dsp:txXfrm>
    </dsp:sp>
    <dsp:sp modelId="{D9C97BF7-629A-426E-9D5B-40C3941E6BD9}">
      <dsp:nvSpPr>
        <dsp:cNvPr id="0" name=""/>
        <dsp:cNvSpPr/>
      </dsp:nvSpPr>
      <dsp:spPr>
        <a:xfrm>
          <a:off x="2133527" y="762669"/>
          <a:ext cx="1828944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</dsp:txBody>
      <dsp:txXfrm>
        <a:off x="2133527" y="762669"/>
        <a:ext cx="1828944" cy="859482"/>
      </dsp:txXfrm>
    </dsp:sp>
    <dsp:sp modelId="{D9AAECC1-A185-43C2-B8E2-A6E36211ADE1}">
      <dsp:nvSpPr>
        <dsp:cNvPr id="0" name=""/>
        <dsp:cNvSpPr/>
      </dsp:nvSpPr>
      <dsp:spPr>
        <a:xfrm>
          <a:off x="988215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</a:t>
          </a:r>
          <a:r>
            <a:rPr lang="es-ES" sz="1200" kern="1200" dirty="0" smtClean="0"/>
            <a:t>Arte</a:t>
          </a:r>
          <a:endParaRPr lang="es-ES" sz="1200" kern="1200" dirty="0" smtClean="0"/>
        </a:p>
      </dsp:txBody>
      <dsp:txXfrm>
        <a:off x="988215" y="1983134"/>
        <a:ext cx="1879292" cy="859482"/>
      </dsp:txXfrm>
    </dsp:sp>
    <dsp:sp modelId="{BABD8DCB-32BF-435D-9D98-42018125754E}">
      <dsp:nvSpPr>
        <dsp:cNvPr id="0" name=""/>
        <dsp:cNvSpPr/>
      </dsp:nvSpPr>
      <dsp:spPr>
        <a:xfrm>
          <a:off x="3228491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28491" y="1983134"/>
        <a:ext cx="1879292" cy="859482"/>
      </dsp:txXfrm>
    </dsp:sp>
    <dsp:sp modelId="{A225CD73-CAC9-4637-9967-3F7AA7470838}">
      <dsp:nvSpPr>
        <dsp:cNvPr id="0" name=""/>
        <dsp:cNvSpPr/>
      </dsp:nvSpPr>
      <dsp:spPr>
        <a:xfrm>
          <a:off x="988215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988215" y="3203599"/>
        <a:ext cx="1879292" cy="859482"/>
      </dsp:txXfrm>
    </dsp:sp>
    <dsp:sp modelId="{5BF4DC55-7FDC-4B9B-A604-4223FAAD48EC}">
      <dsp:nvSpPr>
        <dsp:cNvPr id="0" name=""/>
        <dsp:cNvSpPr/>
      </dsp:nvSpPr>
      <dsp:spPr>
        <a:xfrm>
          <a:off x="3228491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228491" y="3203599"/>
        <a:ext cx="1879292" cy="85948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1782201"/>
          <a:ext cx="91440" cy="406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407893"/>
          <a:ext cx="91440" cy="406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4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2178368" y="1079"/>
          <a:ext cx="1935644" cy="40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2178368" y="1079"/>
        <a:ext cx="1935644" cy="406814"/>
      </dsp:txXfrm>
    </dsp:sp>
    <dsp:sp modelId="{BFFA5F52-C6F8-4DB0-84FB-63B6D66FDD0B}">
      <dsp:nvSpPr>
        <dsp:cNvPr id="0" name=""/>
        <dsp:cNvSpPr/>
      </dsp:nvSpPr>
      <dsp:spPr>
        <a:xfrm>
          <a:off x="2178368" y="814378"/>
          <a:ext cx="1935644" cy="967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</a:t>
          </a:r>
          <a:r>
            <a:rPr lang="es-ES" sz="1200" kern="1200" dirty="0" smtClean="0"/>
            <a:t>Orquesta</a:t>
          </a:r>
          <a:endParaRPr lang="es-ES" sz="1200" kern="1200" dirty="0" smtClean="0"/>
        </a:p>
      </dsp:txBody>
      <dsp:txXfrm>
        <a:off x="2178368" y="814378"/>
        <a:ext cx="1935644" cy="967822"/>
      </dsp:txXfrm>
    </dsp:sp>
    <dsp:sp modelId="{3BED58B0-8A60-4306-8AB1-8838D7CECDC5}">
      <dsp:nvSpPr>
        <dsp:cNvPr id="0" name=""/>
        <dsp:cNvSpPr/>
      </dsp:nvSpPr>
      <dsp:spPr>
        <a:xfrm>
          <a:off x="1819190" y="2188686"/>
          <a:ext cx="2654001" cy="21438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19190" y="2188686"/>
        <a:ext cx="2654001" cy="21438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82E29-C6E3-42CC-AFF7-9BCC3AB4545F}">
      <dsp:nvSpPr>
        <dsp:cNvPr id="0" name=""/>
        <dsp:cNvSpPr/>
      </dsp:nvSpPr>
      <dsp:spPr>
        <a:xfrm>
          <a:off x="3944287" y="2129142"/>
          <a:ext cx="116591" cy="510782"/>
        </a:xfrm>
        <a:custGeom>
          <a:avLst/>
          <a:gdLst/>
          <a:ahLst/>
          <a:cxnLst/>
          <a:rect l="0" t="0" r="0" b="0"/>
          <a:pathLst>
            <a:path>
              <a:moveTo>
                <a:pt x="116591" y="0"/>
              </a:moveTo>
              <a:lnTo>
                <a:pt x="116591" y="510782"/>
              </a:lnTo>
              <a:lnTo>
                <a:pt x="0" y="510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AAB0D-8099-4006-830D-4CAC59EEB7D7}">
      <dsp:nvSpPr>
        <dsp:cNvPr id="0" name=""/>
        <dsp:cNvSpPr/>
      </dsp:nvSpPr>
      <dsp:spPr>
        <a:xfrm>
          <a:off x="4060878" y="2129142"/>
          <a:ext cx="1476277" cy="102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73"/>
              </a:lnTo>
              <a:lnTo>
                <a:pt x="1476277" y="904973"/>
              </a:lnTo>
              <a:lnTo>
                <a:pt x="1476277" y="1021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871855" y="2129142"/>
          <a:ext cx="1189023" cy="1021564"/>
        </a:xfrm>
        <a:custGeom>
          <a:avLst/>
          <a:gdLst/>
          <a:ahLst/>
          <a:cxnLst/>
          <a:rect l="0" t="0" r="0" b="0"/>
          <a:pathLst>
            <a:path>
              <a:moveTo>
                <a:pt x="1189023" y="0"/>
              </a:moveTo>
              <a:lnTo>
                <a:pt x="1189023" y="904973"/>
              </a:lnTo>
              <a:lnTo>
                <a:pt x="0" y="904973"/>
              </a:lnTo>
              <a:lnTo>
                <a:pt x="0" y="1021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BF414-D5FD-41DB-93C7-8DDFA5266F46}">
      <dsp:nvSpPr>
        <dsp:cNvPr id="0" name=""/>
        <dsp:cNvSpPr/>
      </dsp:nvSpPr>
      <dsp:spPr>
        <a:xfrm>
          <a:off x="4015158" y="1407723"/>
          <a:ext cx="91440" cy="233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9062-3D9A-42CD-8964-60808494CDD3}">
      <dsp:nvSpPr>
        <dsp:cNvPr id="0" name=""/>
        <dsp:cNvSpPr/>
      </dsp:nvSpPr>
      <dsp:spPr>
        <a:xfrm>
          <a:off x="4015158" y="679309"/>
          <a:ext cx="91440" cy="233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196-A5A1-4771-9930-A3E6AB0DCD6E}">
      <dsp:nvSpPr>
        <dsp:cNvPr id="0" name=""/>
        <dsp:cNvSpPr/>
      </dsp:nvSpPr>
      <dsp:spPr>
        <a:xfrm>
          <a:off x="2958666" y="2233"/>
          <a:ext cx="2204425" cy="67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958666" y="2233"/>
        <a:ext cx="2204425" cy="677075"/>
      </dsp:txXfrm>
    </dsp:sp>
    <dsp:sp modelId="{22C3A45E-19AF-45F5-8174-BB9FC15A943B}">
      <dsp:nvSpPr>
        <dsp:cNvPr id="0" name=""/>
        <dsp:cNvSpPr/>
      </dsp:nvSpPr>
      <dsp:spPr>
        <a:xfrm>
          <a:off x="3024334" y="912492"/>
          <a:ext cx="2073088" cy="4952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</a:t>
          </a:r>
          <a:r>
            <a:rPr lang="es-ES" sz="1200" kern="1200" dirty="0" smtClean="0"/>
            <a:t>Norte</a:t>
          </a:r>
          <a:endParaRPr lang="es-ES" sz="1200" kern="1200" dirty="0" smtClean="0"/>
        </a:p>
      </dsp:txBody>
      <dsp:txXfrm>
        <a:off x="3024334" y="912492"/>
        <a:ext cx="2073088" cy="495231"/>
      </dsp:txXfrm>
    </dsp:sp>
    <dsp:sp modelId="{F2E1BE7D-62BB-4D55-A68F-CA5000549E04}">
      <dsp:nvSpPr>
        <dsp:cNvPr id="0" name=""/>
        <dsp:cNvSpPr/>
      </dsp:nvSpPr>
      <dsp:spPr>
        <a:xfrm>
          <a:off x="3366220" y="1640907"/>
          <a:ext cx="1389317" cy="488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3366220" y="1640907"/>
        <a:ext cx="1389317" cy="488235"/>
      </dsp:txXfrm>
    </dsp:sp>
    <dsp:sp modelId="{F92C6587-5E08-41BF-989D-05A4FBEC95A1}">
      <dsp:nvSpPr>
        <dsp:cNvPr id="0" name=""/>
        <dsp:cNvSpPr/>
      </dsp:nvSpPr>
      <dsp:spPr>
        <a:xfrm>
          <a:off x="1512169" y="3150707"/>
          <a:ext cx="2719372" cy="1711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Auxiliares</a:t>
          </a:r>
          <a:endParaRPr lang="es-ES" sz="1200" kern="1200" dirty="0" smtClean="0"/>
        </a:p>
      </dsp:txBody>
      <dsp:txXfrm>
        <a:off x="1512169" y="3150707"/>
        <a:ext cx="2719372" cy="1711204"/>
      </dsp:txXfrm>
    </dsp:sp>
    <dsp:sp modelId="{5052E2FF-2AE2-4857-84FC-EA16B7CBD3F9}">
      <dsp:nvSpPr>
        <dsp:cNvPr id="0" name=""/>
        <dsp:cNvSpPr/>
      </dsp:nvSpPr>
      <dsp:spPr>
        <a:xfrm>
          <a:off x="4464724" y="3150707"/>
          <a:ext cx="2144864" cy="1041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464724" y="3150707"/>
        <a:ext cx="2144864" cy="1041890"/>
      </dsp:txXfrm>
    </dsp:sp>
    <dsp:sp modelId="{20A966C6-7822-45B6-9C18-FF3DF01A5D66}">
      <dsp:nvSpPr>
        <dsp:cNvPr id="0" name=""/>
        <dsp:cNvSpPr/>
      </dsp:nvSpPr>
      <dsp:spPr>
        <a:xfrm>
          <a:off x="2833890" y="2446194"/>
          <a:ext cx="1110396" cy="387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833890" y="2446194"/>
        <a:ext cx="1110396" cy="387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91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75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65466710"/>
              </p:ext>
            </p:extLst>
          </p:nvPr>
        </p:nvGraphicFramePr>
        <p:xfrm>
          <a:off x="147565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0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1432761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0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8389143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4561346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1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9193368"/>
              </p:ext>
            </p:extLst>
          </p:nvPr>
        </p:nvGraphicFramePr>
        <p:xfrm>
          <a:off x="611560" y="1268760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8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80451199"/>
              </p:ext>
            </p:extLst>
          </p:nvPr>
        </p:nvGraphicFramePr>
        <p:xfrm>
          <a:off x="1259632" y="1628800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8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59814629"/>
              </p:ext>
            </p:extLst>
          </p:nvPr>
        </p:nvGraphicFramePr>
        <p:xfrm>
          <a:off x="107504" y="1340768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0364448"/>
              </p:ext>
            </p:extLst>
          </p:nvPr>
        </p:nvGraphicFramePr>
        <p:xfrm>
          <a:off x="1547664" y="1700808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2928" y="27777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Salud Bucal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8280290"/>
              </p:ext>
            </p:extLst>
          </p:nvPr>
        </p:nvGraphicFramePr>
        <p:xfrm>
          <a:off x="1403648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8198778"/>
              </p:ext>
            </p:extLst>
          </p:nvPr>
        </p:nvGraphicFramePr>
        <p:xfrm>
          <a:off x="1554300" y="1268760"/>
          <a:ext cx="6251526" cy="518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5191" y="-641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4319926"/>
              </p:ext>
            </p:extLst>
          </p:nvPr>
        </p:nvGraphicFramePr>
        <p:xfrm>
          <a:off x="107504" y="141277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3775838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1356573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73584330"/>
              </p:ext>
            </p:extLst>
          </p:nvPr>
        </p:nvGraphicFramePr>
        <p:xfrm>
          <a:off x="611560" y="1060906"/>
          <a:ext cx="7836152" cy="539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6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5994220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19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53032658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0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7098133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8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7621870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0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08755175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2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</a:t>
            </a:r>
            <a:r>
              <a:rPr lang="es-ES_tradnl" sz="5400" b="1" spc="-15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97704989"/>
              </p:ext>
            </p:extLst>
          </p:nvPr>
        </p:nvGraphicFramePr>
        <p:xfrm>
          <a:off x="251520" y="1268760"/>
          <a:ext cx="875001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1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28580513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4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3017371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9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73950900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038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2251470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356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85718164"/>
              </p:ext>
            </p:extLst>
          </p:nvPr>
        </p:nvGraphicFramePr>
        <p:xfrm>
          <a:off x="1331640" y="1340768"/>
          <a:ext cx="65527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98149881"/>
              </p:ext>
            </p:extLst>
          </p:nvPr>
        </p:nvGraphicFramePr>
        <p:xfrm>
          <a:off x="1043608" y="1268760"/>
          <a:ext cx="741682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985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78534122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3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89795392"/>
              </p:ext>
            </p:extLst>
          </p:nvPr>
        </p:nvGraphicFramePr>
        <p:xfrm>
          <a:off x="1500336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5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9381648"/>
              </p:ext>
            </p:extLst>
          </p:nvPr>
        </p:nvGraphicFramePr>
        <p:xfrm>
          <a:off x="467544" y="1124744"/>
          <a:ext cx="8398597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General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4079548"/>
              </p:ext>
            </p:extLst>
          </p:nvPr>
        </p:nvGraphicFramePr>
        <p:xfrm>
          <a:off x="1403648" y="764704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45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2801561"/>
              </p:ext>
            </p:extLst>
          </p:nvPr>
        </p:nvGraphicFramePr>
        <p:xfrm>
          <a:off x="467544" y="980728"/>
          <a:ext cx="799288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802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0296081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031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46653007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655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73963491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189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9949165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141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6617579"/>
              </p:ext>
            </p:extLst>
          </p:nvPr>
        </p:nvGraphicFramePr>
        <p:xfrm>
          <a:off x="2411760" y="1772816"/>
          <a:ext cx="46085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989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1171631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9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0196574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1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51110972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4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9877888"/>
              </p:ext>
            </p:extLst>
          </p:nvPr>
        </p:nvGraphicFramePr>
        <p:xfrm>
          <a:off x="755576" y="1484784"/>
          <a:ext cx="7691038" cy="440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7688281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1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6169426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7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40806195"/>
              </p:ext>
            </p:extLst>
          </p:nvPr>
        </p:nvGraphicFramePr>
        <p:xfrm>
          <a:off x="755576" y="1844824"/>
          <a:ext cx="7920879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3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5387993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3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8505286"/>
              </p:ext>
            </p:extLst>
          </p:nvPr>
        </p:nvGraphicFramePr>
        <p:xfrm>
          <a:off x="361025" y="1124744"/>
          <a:ext cx="842171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0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62083702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3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8159619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3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4452300"/>
              </p:ext>
            </p:extLst>
          </p:nvPr>
        </p:nvGraphicFramePr>
        <p:xfrm>
          <a:off x="755576" y="890323"/>
          <a:ext cx="777686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125262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8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8081691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2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0720715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5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62499868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867734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4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32600640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3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51330723"/>
              </p:ext>
            </p:extLst>
          </p:nvPr>
        </p:nvGraphicFramePr>
        <p:xfrm>
          <a:off x="1524000" y="1700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0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31469969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1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63136126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1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3712086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8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39697306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3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0248177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4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08724467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0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69186651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4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8208429"/>
              </p:ext>
            </p:extLst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1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0888666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5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04214921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2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11564739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58306767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6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47873870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9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52612726"/>
              </p:ext>
            </p:extLst>
          </p:nvPr>
        </p:nvGraphicFramePr>
        <p:xfrm>
          <a:off x="179512" y="695824"/>
          <a:ext cx="8795792" cy="577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1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53918892"/>
              </p:ext>
            </p:extLst>
          </p:nvPr>
        </p:nvGraphicFramePr>
        <p:xfrm>
          <a:off x="1395458" y="2060848"/>
          <a:ext cx="635308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55281632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4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9205037"/>
              </p:ext>
            </p:extLst>
          </p:nvPr>
        </p:nvGraphicFramePr>
        <p:xfrm>
          <a:off x="251520" y="1268760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5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5566129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42626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3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9058962"/>
              </p:ext>
            </p:extLst>
          </p:nvPr>
        </p:nvGraphicFramePr>
        <p:xfrm>
          <a:off x="539552" y="1052736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0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27848169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7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148086"/>
              </p:ext>
            </p:extLst>
          </p:nvPr>
        </p:nvGraphicFramePr>
        <p:xfrm>
          <a:off x="1619672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4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8221299"/>
              </p:ext>
            </p:extLst>
          </p:nvPr>
        </p:nvGraphicFramePr>
        <p:xfrm>
          <a:off x="382559" y="1340768"/>
          <a:ext cx="8206640" cy="512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4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39714079"/>
              </p:ext>
            </p:extLst>
          </p:nvPr>
        </p:nvGraphicFramePr>
        <p:xfrm>
          <a:off x="755576" y="1484784"/>
          <a:ext cx="758225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4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4862740"/>
              </p:ext>
            </p:extLst>
          </p:nvPr>
        </p:nvGraphicFramePr>
        <p:xfrm>
          <a:off x="467544" y="1196752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2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51518695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2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0326532"/>
              </p:ext>
            </p:extLst>
          </p:nvPr>
        </p:nvGraphicFramePr>
        <p:xfrm>
          <a:off x="1403648" y="1556792"/>
          <a:ext cx="6292382" cy="43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0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9577</TotalTime>
  <Words>2456</Words>
  <Application>Microsoft Office PowerPoint</Application>
  <PresentationFormat>Presentación en pantalla (4:3)</PresentationFormat>
  <Paragraphs>813</Paragraphs>
  <Slides>92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92</vt:i4>
      </vt:variant>
    </vt:vector>
  </HeadingPairs>
  <TitlesOfParts>
    <vt:vector size="9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General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Alma Deyanira Castillo Alvarez</cp:lastModifiedBy>
  <cp:revision>1381</cp:revision>
  <cp:lastPrinted>2019-05-06T16:02:15Z</cp:lastPrinted>
  <dcterms:created xsi:type="dcterms:W3CDTF">2018-05-18T00:47:28Z</dcterms:created>
  <dcterms:modified xsi:type="dcterms:W3CDTF">2019-05-10T19:03:47Z</dcterms:modified>
</cp:coreProperties>
</file>